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30"/>
  </p:notesMasterIdLst>
  <p:handoutMasterIdLst>
    <p:handoutMasterId r:id="rId31"/>
  </p:handoutMasterIdLst>
  <p:sldIdLst>
    <p:sldId id="256" r:id="rId4"/>
    <p:sldId id="263" r:id="rId5"/>
    <p:sldId id="274" r:id="rId6"/>
    <p:sldId id="327" r:id="rId7"/>
    <p:sldId id="326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266" r:id="rId17"/>
    <p:sldId id="325" r:id="rId18"/>
    <p:sldId id="324" r:id="rId19"/>
    <p:sldId id="279" r:id="rId20"/>
    <p:sldId id="308" r:id="rId21"/>
    <p:sldId id="319" r:id="rId22"/>
    <p:sldId id="320" r:id="rId23"/>
    <p:sldId id="318" r:id="rId24"/>
    <p:sldId id="322" r:id="rId25"/>
    <p:sldId id="323" r:id="rId26"/>
    <p:sldId id="307" r:id="rId27"/>
    <p:sldId id="313" r:id="rId28"/>
    <p:sldId id="304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0CF29-79C5-4745-962E-46556C1E7373}" v="91" dt="2024-11-07T21:03:09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38" autoAdjust="0"/>
    <p:restoredTop sz="94660"/>
  </p:normalViewPr>
  <p:slideViewPr>
    <p:cSldViewPr snapToGrid="0">
      <p:cViewPr varScale="1">
        <p:scale>
          <a:sx n="87" d="100"/>
          <a:sy n="87" d="100"/>
        </p:scale>
        <p:origin x="2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3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Andres Luis Gonzalez" userId="9bfb70d5-126d-4793-8f2c-effcd62a7b5e" providerId="ADAL" clId="{79C0CF29-79C5-4745-962E-46556C1E7373}"/>
    <pc:docChg chg="undo redo custSel addSld delSld modSld sldOrd">
      <pc:chgData name="Javier Andres Luis Gonzalez" userId="9bfb70d5-126d-4793-8f2c-effcd62a7b5e" providerId="ADAL" clId="{79C0CF29-79C5-4745-962E-46556C1E7373}" dt="2024-11-07T21:07:01.809" v="1932" actId="114"/>
      <pc:docMkLst>
        <pc:docMk/>
      </pc:docMkLst>
      <pc:sldChg chg="addSp modSp mod">
        <pc:chgData name="Javier Andres Luis Gonzalez" userId="9bfb70d5-126d-4793-8f2c-effcd62a7b5e" providerId="ADAL" clId="{79C0CF29-79C5-4745-962E-46556C1E7373}" dt="2024-11-06T22:41:37.989" v="29" actId="2711"/>
        <pc:sldMkLst>
          <pc:docMk/>
          <pc:sldMk cId="327181837" sldId="256"/>
        </pc:sldMkLst>
        <pc:spChg chg="add mod">
          <ac:chgData name="Javier Andres Luis Gonzalez" userId="9bfb70d5-126d-4793-8f2c-effcd62a7b5e" providerId="ADAL" clId="{79C0CF29-79C5-4745-962E-46556C1E7373}" dt="2024-11-06T22:41:37.989" v="29" actId="2711"/>
          <ac:spMkLst>
            <pc:docMk/>
            <pc:sldMk cId="327181837" sldId="256"/>
            <ac:spMk id="3" creationId="{076A3D21-C308-1522-FB10-33BC0F12A277}"/>
          </ac:spMkLst>
        </pc:spChg>
        <pc:spChg chg="mod">
          <ac:chgData name="Javier Andres Luis Gonzalez" userId="9bfb70d5-126d-4793-8f2c-effcd62a7b5e" providerId="ADAL" clId="{79C0CF29-79C5-4745-962E-46556C1E7373}" dt="2024-10-30T17:34:43.694" v="26" actId="20577"/>
          <ac:spMkLst>
            <pc:docMk/>
            <pc:sldMk cId="327181837" sldId="256"/>
            <ac:spMk id="4" creationId="{E58F4762-22EA-5CF3-03FB-F8CD12ED25D6}"/>
          </ac:spMkLst>
        </pc:spChg>
      </pc:sldChg>
      <pc:sldChg chg="delSp modSp mod">
        <pc:chgData name="Javier Andres Luis Gonzalez" userId="9bfb70d5-126d-4793-8f2c-effcd62a7b5e" providerId="ADAL" clId="{79C0CF29-79C5-4745-962E-46556C1E7373}" dt="2024-11-07T21:05:18.451" v="1859" actId="1076"/>
        <pc:sldMkLst>
          <pc:docMk/>
          <pc:sldMk cId="2289807237" sldId="263"/>
        </pc:sldMkLst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23" creationId="{D8BE967A-CFD3-5821-5137-42717C34AAB8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24" creationId="{F47625E3-2A11-F815-8D45-444BD43B4486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25" creationId="{0B6B5484-68F7-F517-07CD-07F84F18F5BE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26" creationId="{20EB6BEF-7EAB-D213-88A8-E9BBB4E8A4C4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27" creationId="{B05312EF-6729-F0A1-C278-FD2AB28DF2F3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28" creationId="{47ABE05A-F7AC-DDAC-6B83-BD8D3C4FCFDF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30" creationId="{470B8642-38C9-5A7F-9F2C-2EFD663E3BA9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31" creationId="{FE14092B-DD0D-0169-1188-6BB3A3847DE0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32" creationId="{A9F7A1C3-2721-A4B3-B71A-CE46B7CE6C6E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33" creationId="{233C644E-1BCF-F00D-C53D-2C6985717E37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34" creationId="{EA2C7D96-079D-DBCA-FB36-8266DCE3B430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35" creationId="{DAF6EAF5-7378-7A79-4448-D93468598284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36" creationId="{A48EDBDA-CB06-363C-7E83-9445BE35F753}"/>
          </ac:spMkLst>
        </pc:spChg>
        <pc:spChg chg="mod">
          <ac:chgData name="Javier Andres Luis Gonzalez" userId="9bfb70d5-126d-4793-8f2c-effcd62a7b5e" providerId="ADAL" clId="{79C0CF29-79C5-4745-962E-46556C1E7373}" dt="2024-11-07T21:05:18.451" v="1859" actId="1076"/>
          <ac:spMkLst>
            <pc:docMk/>
            <pc:sldMk cId="2289807237" sldId="263"/>
            <ac:spMk id="40" creationId="{516BF795-6585-0C9A-C181-61189FA3AF55}"/>
          </ac:spMkLst>
        </pc:spChg>
        <pc:spChg chg="del mod">
          <ac:chgData name="Javier Andres Luis Gonzalez" userId="9bfb70d5-126d-4793-8f2c-effcd62a7b5e" providerId="ADAL" clId="{79C0CF29-79C5-4745-962E-46556C1E7373}" dt="2024-11-07T21:05:04.971" v="1858" actId="478"/>
          <ac:spMkLst>
            <pc:docMk/>
            <pc:sldMk cId="2289807237" sldId="263"/>
            <ac:spMk id="41" creationId="{B676E71F-5764-F787-A983-B01CB525389A}"/>
          </ac:spMkLst>
        </pc:spChg>
        <pc:spChg chg="del">
          <ac:chgData name="Javier Andres Luis Gonzalez" userId="9bfb70d5-126d-4793-8f2c-effcd62a7b5e" providerId="ADAL" clId="{79C0CF29-79C5-4745-962E-46556C1E7373}" dt="2024-11-07T21:05:04.971" v="1858" actId="478"/>
          <ac:spMkLst>
            <pc:docMk/>
            <pc:sldMk cId="2289807237" sldId="263"/>
            <ac:spMk id="42" creationId="{38ED10DE-35A5-8F88-9011-D4509C482A04}"/>
          </ac:spMkLst>
        </pc:spChg>
      </pc:sldChg>
      <pc:sldChg chg="addSp modSp mod">
        <pc:chgData name="Javier Andres Luis Gonzalez" userId="9bfb70d5-126d-4793-8f2c-effcd62a7b5e" providerId="ADAL" clId="{79C0CF29-79C5-4745-962E-46556C1E7373}" dt="2024-11-07T21:01:34.674" v="1751" actId="14100"/>
        <pc:sldMkLst>
          <pc:docMk/>
          <pc:sldMk cId="3379730327" sldId="266"/>
        </pc:sldMkLst>
        <pc:spChg chg="add mod">
          <ac:chgData name="Javier Andres Luis Gonzalez" userId="9bfb70d5-126d-4793-8f2c-effcd62a7b5e" providerId="ADAL" clId="{79C0CF29-79C5-4745-962E-46556C1E7373}" dt="2024-11-07T21:01:30.427" v="1749" actId="1076"/>
          <ac:spMkLst>
            <pc:docMk/>
            <pc:sldMk cId="3379730327" sldId="266"/>
            <ac:spMk id="3" creationId="{148C6908-5426-F342-F966-58F15B588CFA}"/>
          </ac:spMkLst>
        </pc:spChg>
        <pc:spChg chg="add mod">
          <ac:chgData name="Javier Andres Luis Gonzalez" userId="9bfb70d5-126d-4793-8f2c-effcd62a7b5e" providerId="ADAL" clId="{79C0CF29-79C5-4745-962E-46556C1E7373}" dt="2024-11-07T21:01:20.584" v="1748" actId="20577"/>
          <ac:spMkLst>
            <pc:docMk/>
            <pc:sldMk cId="3379730327" sldId="266"/>
            <ac:spMk id="4" creationId="{83147B95-043E-7205-87FB-F0333F0C2077}"/>
          </ac:spMkLst>
        </pc:spChg>
        <pc:spChg chg="mod">
          <ac:chgData name="Javier Andres Luis Gonzalez" userId="9bfb70d5-126d-4793-8f2c-effcd62a7b5e" providerId="ADAL" clId="{79C0CF29-79C5-4745-962E-46556C1E7373}" dt="2024-11-07T21:01:34.674" v="1751" actId="14100"/>
          <ac:spMkLst>
            <pc:docMk/>
            <pc:sldMk cId="3379730327" sldId="266"/>
            <ac:spMk id="26" creationId="{118F6637-4CC5-2A01-FA35-66D879194BAB}"/>
          </ac:spMkLst>
        </pc:spChg>
      </pc:sldChg>
      <pc:sldChg chg="addSp modSp mod">
        <pc:chgData name="Javier Andres Luis Gonzalez" userId="9bfb70d5-126d-4793-8f2c-effcd62a7b5e" providerId="ADAL" clId="{79C0CF29-79C5-4745-962E-46556C1E7373}" dt="2024-11-07T19:45:34.070" v="772" actId="1076"/>
        <pc:sldMkLst>
          <pc:docMk/>
          <pc:sldMk cId="1366992150" sldId="274"/>
        </pc:sldMkLst>
        <pc:spChg chg="add mod">
          <ac:chgData name="Javier Andres Luis Gonzalez" userId="9bfb70d5-126d-4793-8f2c-effcd62a7b5e" providerId="ADAL" clId="{79C0CF29-79C5-4745-962E-46556C1E7373}" dt="2024-11-07T19:45:29.408" v="771" actId="1076"/>
          <ac:spMkLst>
            <pc:docMk/>
            <pc:sldMk cId="1366992150" sldId="274"/>
            <ac:spMk id="3" creationId="{B7E95F55-4A37-6A4F-8AC4-63A90070661A}"/>
          </ac:spMkLst>
        </pc:spChg>
        <pc:spChg chg="mod">
          <ac:chgData name="Javier Andres Luis Gonzalez" userId="9bfb70d5-126d-4793-8f2c-effcd62a7b5e" providerId="ADAL" clId="{79C0CF29-79C5-4745-962E-46556C1E7373}" dt="2024-11-07T19:42:03.552" v="717" actId="14100"/>
          <ac:spMkLst>
            <pc:docMk/>
            <pc:sldMk cId="1366992150" sldId="274"/>
            <ac:spMk id="114" creationId="{96D61A46-7E81-3A25-B267-5ED73E729944}"/>
          </ac:spMkLst>
        </pc:spChg>
        <pc:picChg chg="add mod">
          <ac:chgData name="Javier Andres Luis Gonzalez" userId="9bfb70d5-126d-4793-8f2c-effcd62a7b5e" providerId="ADAL" clId="{79C0CF29-79C5-4745-962E-46556C1E7373}" dt="2024-11-07T19:45:34.070" v="772" actId="1076"/>
          <ac:picMkLst>
            <pc:docMk/>
            <pc:sldMk cId="1366992150" sldId="274"/>
            <ac:picMk id="5" creationId="{34CA77C3-2DD0-5AFA-1102-EAEFBF96804D}"/>
          </ac:picMkLst>
        </pc:picChg>
      </pc:sldChg>
      <pc:sldChg chg="del">
        <pc:chgData name="Javier Andres Luis Gonzalez" userId="9bfb70d5-126d-4793-8f2c-effcd62a7b5e" providerId="ADAL" clId="{79C0CF29-79C5-4745-962E-46556C1E7373}" dt="2024-11-07T15:44:20.160" v="434" actId="47"/>
        <pc:sldMkLst>
          <pc:docMk/>
          <pc:sldMk cId="2811146754" sldId="278"/>
        </pc:sldMkLst>
      </pc:sldChg>
      <pc:sldChg chg="addSp delSp modSp mod ord">
        <pc:chgData name="Javier Andres Luis Gonzalez" userId="9bfb70d5-126d-4793-8f2c-effcd62a7b5e" providerId="ADAL" clId="{79C0CF29-79C5-4745-962E-46556C1E7373}" dt="2024-11-07T15:55:01.087" v="676" actId="1076"/>
        <pc:sldMkLst>
          <pc:docMk/>
          <pc:sldMk cId="1582048243" sldId="279"/>
        </pc:sldMkLst>
        <pc:picChg chg="add del mod">
          <ac:chgData name="Javier Andres Luis Gonzalez" userId="9bfb70d5-126d-4793-8f2c-effcd62a7b5e" providerId="ADAL" clId="{79C0CF29-79C5-4745-962E-46556C1E7373}" dt="2024-11-07T15:51:49.474" v="593" actId="478"/>
          <ac:picMkLst>
            <pc:docMk/>
            <pc:sldMk cId="1582048243" sldId="279"/>
            <ac:picMk id="3" creationId="{0FEECD24-6F20-C870-6DC8-FB1FB0AD070C}"/>
          </ac:picMkLst>
        </pc:picChg>
        <pc:picChg chg="add del mod">
          <ac:chgData name="Javier Andres Luis Gonzalez" userId="9bfb70d5-126d-4793-8f2c-effcd62a7b5e" providerId="ADAL" clId="{79C0CF29-79C5-4745-962E-46556C1E7373}" dt="2024-11-07T15:51:29.097" v="574" actId="478"/>
          <ac:picMkLst>
            <pc:docMk/>
            <pc:sldMk cId="1582048243" sldId="279"/>
            <ac:picMk id="5" creationId="{6EEEE9F3-8A43-4DD5-DF23-5027028A8BCB}"/>
          </ac:picMkLst>
        </pc:picChg>
        <pc:picChg chg="add del mod">
          <ac:chgData name="Javier Andres Luis Gonzalez" userId="9bfb70d5-126d-4793-8f2c-effcd62a7b5e" providerId="ADAL" clId="{79C0CF29-79C5-4745-962E-46556C1E7373}" dt="2024-11-07T15:51:29.097" v="574" actId="478"/>
          <ac:picMkLst>
            <pc:docMk/>
            <pc:sldMk cId="1582048243" sldId="279"/>
            <ac:picMk id="8" creationId="{9E4DF963-D4EE-B7ED-EB52-5AB8B5DEF29B}"/>
          </ac:picMkLst>
        </pc:picChg>
        <pc:picChg chg="add del mod">
          <ac:chgData name="Javier Andres Luis Gonzalez" userId="9bfb70d5-126d-4793-8f2c-effcd62a7b5e" providerId="ADAL" clId="{79C0CF29-79C5-4745-962E-46556C1E7373}" dt="2024-11-07T15:51:29.097" v="574" actId="478"/>
          <ac:picMkLst>
            <pc:docMk/>
            <pc:sldMk cId="1582048243" sldId="279"/>
            <ac:picMk id="10" creationId="{FB355117-0ADA-17EA-BECA-6A5E51B9779A}"/>
          </ac:picMkLst>
        </pc:picChg>
        <pc:picChg chg="add del mod">
          <ac:chgData name="Javier Andres Luis Gonzalez" userId="9bfb70d5-126d-4793-8f2c-effcd62a7b5e" providerId="ADAL" clId="{79C0CF29-79C5-4745-962E-46556C1E7373}" dt="2024-11-07T15:54:02.381" v="634" actId="21"/>
          <ac:picMkLst>
            <pc:docMk/>
            <pc:sldMk cId="1582048243" sldId="279"/>
            <ac:picMk id="12" creationId="{D474DB8C-B8F5-D7E0-DC13-6C1C7A0FE68C}"/>
          </ac:picMkLst>
        </pc:picChg>
        <pc:picChg chg="add mod">
          <ac:chgData name="Javier Andres Luis Gonzalez" userId="9bfb70d5-126d-4793-8f2c-effcd62a7b5e" providerId="ADAL" clId="{79C0CF29-79C5-4745-962E-46556C1E7373}" dt="2024-11-07T15:54:30.378" v="670" actId="1076"/>
          <ac:picMkLst>
            <pc:docMk/>
            <pc:sldMk cId="1582048243" sldId="279"/>
            <ac:picMk id="14" creationId="{5E511168-0D99-AFAA-9022-9BC223D76D91}"/>
          </ac:picMkLst>
        </pc:picChg>
        <pc:picChg chg="add mod">
          <ac:chgData name="Javier Andres Luis Gonzalez" userId="9bfb70d5-126d-4793-8f2c-effcd62a7b5e" providerId="ADAL" clId="{79C0CF29-79C5-4745-962E-46556C1E7373}" dt="2024-11-07T15:54:30.378" v="670" actId="1076"/>
          <ac:picMkLst>
            <pc:docMk/>
            <pc:sldMk cId="1582048243" sldId="279"/>
            <ac:picMk id="16" creationId="{AB17FE33-B3EF-5FA5-FA2D-546FBFCB6BEB}"/>
          </ac:picMkLst>
        </pc:picChg>
        <pc:picChg chg="add mod">
          <ac:chgData name="Javier Andres Luis Gonzalez" userId="9bfb70d5-126d-4793-8f2c-effcd62a7b5e" providerId="ADAL" clId="{79C0CF29-79C5-4745-962E-46556C1E7373}" dt="2024-11-07T15:54:49.302" v="673" actId="1076"/>
          <ac:picMkLst>
            <pc:docMk/>
            <pc:sldMk cId="1582048243" sldId="279"/>
            <ac:picMk id="18" creationId="{C68592D6-EB6C-9EB9-BCE4-C33587631BFE}"/>
          </ac:picMkLst>
        </pc:picChg>
        <pc:picChg chg="add mod">
          <ac:chgData name="Javier Andres Luis Gonzalez" userId="9bfb70d5-126d-4793-8f2c-effcd62a7b5e" providerId="ADAL" clId="{79C0CF29-79C5-4745-962E-46556C1E7373}" dt="2024-11-07T15:54:44.212" v="672" actId="1076"/>
          <ac:picMkLst>
            <pc:docMk/>
            <pc:sldMk cId="1582048243" sldId="279"/>
            <ac:picMk id="20" creationId="{87CEAEE8-BE3D-DD83-82B5-C34ED35AE6EE}"/>
          </ac:picMkLst>
        </pc:picChg>
        <pc:picChg chg="add mod modCrop">
          <ac:chgData name="Javier Andres Luis Gonzalez" userId="9bfb70d5-126d-4793-8f2c-effcd62a7b5e" providerId="ADAL" clId="{79C0CF29-79C5-4745-962E-46556C1E7373}" dt="2024-11-07T15:55:01.087" v="676" actId="1076"/>
          <ac:picMkLst>
            <pc:docMk/>
            <pc:sldMk cId="1582048243" sldId="279"/>
            <ac:picMk id="22" creationId="{C1A9AAAC-AAB0-F1F7-055F-345F885844E5}"/>
          </ac:picMkLst>
        </pc:picChg>
      </pc:sldChg>
      <pc:sldChg chg="del">
        <pc:chgData name="Javier Andres Luis Gonzalez" userId="9bfb70d5-126d-4793-8f2c-effcd62a7b5e" providerId="ADAL" clId="{79C0CF29-79C5-4745-962E-46556C1E7373}" dt="2024-11-07T21:05:33.544" v="1860" actId="47"/>
        <pc:sldMkLst>
          <pc:docMk/>
          <pc:sldMk cId="2229747579" sldId="280"/>
        </pc:sldMkLst>
      </pc:sldChg>
      <pc:sldChg chg="del">
        <pc:chgData name="Javier Andres Luis Gonzalez" userId="9bfb70d5-126d-4793-8f2c-effcd62a7b5e" providerId="ADAL" clId="{79C0CF29-79C5-4745-962E-46556C1E7373}" dt="2024-11-07T21:05:33.544" v="1860" actId="47"/>
        <pc:sldMkLst>
          <pc:docMk/>
          <pc:sldMk cId="2085977587" sldId="281"/>
        </pc:sldMkLst>
      </pc:sldChg>
      <pc:sldChg chg="delSp modSp mod">
        <pc:chgData name="Javier Andres Luis Gonzalez" userId="9bfb70d5-126d-4793-8f2c-effcd62a7b5e" providerId="ADAL" clId="{79C0CF29-79C5-4745-962E-46556C1E7373}" dt="2024-11-07T21:07:01.809" v="1932" actId="114"/>
        <pc:sldMkLst>
          <pc:docMk/>
          <pc:sldMk cId="351583167" sldId="307"/>
        </pc:sldMkLst>
        <pc:spChg chg="mod">
          <ac:chgData name="Javier Andres Luis Gonzalez" userId="9bfb70d5-126d-4793-8f2c-effcd62a7b5e" providerId="ADAL" clId="{79C0CF29-79C5-4745-962E-46556C1E7373}" dt="2024-11-07T21:07:01.809" v="1932" actId="114"/>
          <ac:spMkLst>
            <pc:docMk/>
            <pc:sldMk cId="351583167" sldId="307"/>
            <ac:spMk id="10" creationId="{C7D18532-6BE8-D456-4120-CB8637B2EF83}"/>
          </ac:spMkLst>
        </pc:spChg>
        <pc:spChg chg="del">
          <ac:chgData name="Javier Andres Luis Gonzalez" userId="9bfb70d5-126d-4793-8f2c-effcd62a7b5e" providerId="ADAL" clId="{79C0CF29-79C5-4745-962E-46556C1E7373}" dt="2024-11-07T21:05:37.237" v="1861" actId="478"/>
          <ac:spMkLst>
            <pc:docMk/>
            <pc:sldMk cId="351583167" sldId="307"/>
            <ac:spMk id="11" creationId="{A7F2982D-D59A-F51A-51EA-AA53A07FACAE}"/>
          </ac:spMkLst>
        </pc:spChg>
        <pc:spChg chg="del">
          <ac:chgData name="Javier Andres Luis Gonzalez" userId="9bfb70d5-126d-4793-8f2c-effcd62a7b5e" providerId="ADAL" clId="{79C0CF29-79C5-4745-962E-46556C1E7373}" dt="2024-11-07T21:05:37.237" v="1861" actId="478"/>
          <ac:spMkLst>
            <pc:docMk/>
            <pc:sldMk cId="351583167" sldId="307"/>
            <ac:spMk id="13" creationId="{1A105248-28D9-5333-9C29-5FCBB366D0D4}"/>
          </ac:spMkLst>
        </pc:spChg>
        <pc:spChg chg="del">
          <ac:chgData name="Javier Andres Luis Gonzalez" userId="9bfb70d5-126d-4793-8f2c-effcd62a7b5e" providerId="ADAL" clId="{79C0CF29-79C5-4745-962E-46556C1E7373}" dt="2024-11-07T21:05:37.237" v="1861" actId="478"/>
          <ac:spMkLst>
            <pc:docMk/>
            <pc:sldMk cId="351583167" sldId="307"/>
            <ac:spMk id="14" creationId="{B18E1070-C3AD-E41F-5844-9E664540EAB9}"/>
          </ac:spMkLst>
        </pc:spChg>
      </pc:sldChg>
      <pc:sldChg chg="addSp delSp modSp mod">
        <pc:chgData name="Javier Andres Luis Gonzalez" userId="9bfb70d5-126d-4793-8f2c-effcd62a7b5e" providerId="ADAL" clId="{79C0CF29-79C5-4745-962E-46556C1E7373}" dt="2024-11-07T15:40:22.555" v="433" actId="1076"/>
        <pc:sldMkLst>
          <pc:docMk/>
          <pc:sldMk cId="2248469829" sldId="308"/>
        </pc:sldMkLst>
        <pc:spChg chg="mod">
          <ac:chgData name="Javier Andres Luis Gonzalez" userId="9bfb70d5-126d-4793-8f2c-effcd62a7b5e" providerId="ADAL" clId="{79C0CF29-79C5-4745-962E-46556C1E7373}" dt="2024-11-07T15:01:43.961" v="73" actId="1035"/>
          <ac:spMkLst>
            <pc:docMk/>
            <pc:sldMk cId="2248469829" sldId="308"/>
            <ac:spMk id="4" creationId="{4C5072D7-7F19-9FE5-9F95-EC5C432F6672}"/>
          </ac:spMkLst>
        </pc:spChg>
        <pc:spChg chg="add">
          <ac:chgData name="Javier Andres Luis Gonzalez" userId="9bfb70d5-126d-4793-8f2c-effcd62a7b5e" providerId="ADAL" clId="{79C0CF29-79C5-4745-962E-46556C1E7373}" dt="2024-11-07T15:17:26.349" v="102"/>
          <ac:spMkLst>
            <pc:docMk/>
            <pc:sldMk cId="2248469829" sldId="308"/>
            <ac:spMk id="7" creationId="{206C13CA-A759-64B9-9737-8D51605C1F88}"/>
          </ac:spMkLst>
        </pc:spChg>
        <pc:spChg chg="add del mod">
          <ac:chgData name="Javier Andres Luis Gonzalez" userId="9bfb70d5-126d-4793-8f2c-effcd62a7b5e" providerId="ADAL" clId="{79C0CF29-79C5-4745-962E-46556C1E7373}" dt="2024-11-07T15:18:27.700" v="118" actId="21"/>
          <ac:spMkLst>
            <pc:docMk/>
            <pc:sldMk cId="2248469829" sldId="308"/>
            <ac:spMk id="8" creationId="{FAD89566-9F22-D7BD-B559-97D57E093B34}"/>
          </ac:spMkLst>
        </pc:spChg>
        <pc:spChg chg="add mod">
          <ac:chgData name="Javier Andres Luis Gonzalez" userId="9bfb70d5-126d-4793-8f2c-effcd62a7b5e" providerId="ADAL" clId="{79C0CF29-79C5-4745-962E-46556C1E7373}" dt="2024-11-07T15:30:06.216" v="210" actId="404"/>
          <ac:spMkLst>
            <pc:docMk/>
            <pc:sldMk cId="2248469829" sldId="308"/>
            <ac:spMk id="10" creationId="{EC32FCA1-D02C-043E-7F8F-70DBB2425E82}"/>
          </ac:spMkLst>
        </pc:spChg>
        <pc:spChg chg="add mod">
          <ac:chgData name="Javier Andres Luis Gonzalez" userId="9bfb70d5-126d-4793-8f2c-effcd62a7b5e" providerId="ADAL" clId="{79C0CF29-79C5-4745-962E-46556C1E7373}" dt="2024-11-07T15:40:16.778" v="431" actId="114"/>
          <ac:spMkLst>
            <pc:docMk/>
            <pc:sldMk cId="2248469829" sldId="308"/>
            <ac:spMk id="12" creationId="{604AE03B-C7DF-FBE0-B89C-C09E1C61FBA2}"/>
          </ac:spMkLst>
        </pc:spChg>
        <pc:picChg chg="add mod">
          <ac:chgData name="Javier Andres Luis Gonzalez" userId="9bfb70d5-126d-4793-8f2c-effcd62a7b5e" providerId="ADAL" clId="{79C0CF29-79C5-4745-962E-46556C1E7373}" dt="2024-11-07T15:40:22.555" v="433" actId="1076"/>
          <ac:picMkLst>
            <pc:docMk/>
            <pc:sldMk cId="2248469829" sldId="308"/>
            <ac:picMk id="3" creationId="{D40B1779-7EEB-BBFC-3009-61EA1880DD5E}"/>
          </ac:picMkLst>
        </pc:picChg>
        <pc:picChg chg="add mod">
          <ac:chgData name="Javier Andres Luis Gonzalez" userId="9bfb70d5-126d-4793-8f2c-effcd62a7b5e" providerId="ADAL" clId="{79C0CF29-79C5-4745-962E-46556C1E7373}" dt="2024-11-07T15:40:05.738" v="428" actId="1076"/>
          <ac:picMkLst>
            <pc:docMk/>
            <pc:sldMk cId="2248469829" sldId="308"/>
            <ac:picMk id="6" creationId="{9AE643EA-1DF9-AEAA-7EB4-6323007C83D2}"/>
          </ac:picMkLst>
        </pc:picChg>
      </pc:sldChg>
      <pc:sldChg chg="del">
        <pc:chgData name="Javier Andres Luis Gonzalez" userId="9bfb70d5-126d-4793-8f2c-effcd62a7b5e" providerId="ADAL" clId="{79C0CF29-79C5-4745-962E-46556C1E7373}" dt="2024-11-07T21:05:33.544" v="1860" actId="47"/>
        <pc:sldMkLst>
          <pc:docMk/>
          <pc:sldMk cId="3247682610" sldId="311"/>
        </pc:sldMkLst>
      </pc:sldChg>
      <pc:sldChg chg="del">
        <pc:chgData name="Javier Andres Luis Gonzalez" userId="9bfb70d5-126d-4793-8f2c-effcd62a7b5e" providerId="ADAL" clId="{79C0CF29-79C5-4745-962E-46556C1E7373}" dt="2024-11-07T21:05:33.544" v="1860" actId="47"/>
        <pc:sldMkLst>
          <pc:docMk/>
          <pc:sldMk cId="3379197536" sldId="312"/>
        </pc:sldMkLst>
      </pc:sldChg>
      <pc:sldChg chg="del">
        <pc:chgData name="Javier Andres Luis Gonzalez" userId="9bfb70d5-126d-4793-8f2c-effcd62a7b5e" providerId="ADAL" clId="{79C0CF29-79C5-4745-962E-46556C1E7373}" dt="2024-11-07T21:05:33.544" v="1860" actId="47"/>
        <pc:sldMkLst>
          <pc:docMk/>
          <pc:sldMk cId="22140848" sldId="314"/>
        </pc:sldMkLst>
      </pc:sldChg>
      <pc:sldChg chg="del">
        <pc:chgData name="Javier Andres Luis Gonzalez" userId="9bfb70d5-126d-4793-8f2c-effcd62a7b5e" providerId="ADAL" clId="{79C0CF29-79C5-4745-962E-46556C1E7373}" dt="2024-11-07T21:05:33.544" v="1860" actId="47"/>
        <pc:sldMkLst>
          <pc:docMk/>
          <pc:sldMk cId="522508811" sldId="315"/>
        </pc:sldMkLst>
      </pc:sldChg>
      <pc:sldChg chg="del">
        <pc:chgData name="Javier Andres Luis Gonzalez" userId="9bfb70d5-126d-4793-8f2c-effcd62a7b5e" providerId="ADAL" clId="{79C0CF29-79C5-4745-962E-46556C1E7373}" dt="2024-11-07T21:05:33.544" v="1860" actId="47"/>
        <pc:sldMkLst>
          <pc:docMk/>
          <pc:sldMk cId="3754107916" sldId="316"/>
        </pc:sldMkLst>
      </pc:sldChg>
      <pc:sldChg chg="del">
        <pc:chgData name="Javier Andres Luis Gonzalez" userId="9bfb70d5-126d-4793-8f2c-effcd62a7b5e" providerId="ADAL" clId="{79C0CF29-79C5-4745-962E-46556C1E7373}" dt="2024-11-07T21:05:33.544" v="1860" actId="47"/>
        <pc:sldMkLst>
          <pc:docMk/>
          <pc:sldMk cId="1008714003" sldId="317"/>
        </pc:sldMkLst>
      </pc:sldChg>
      <pc:sldChg chg="addSp delSp modSp add mod ord">
        <pc:chgData name="Javier Andres Luis Gonzalez" userId="9bfb70d5-126d-4793-8f2c-effcd62a7b5e" providerId="ADAL" clId="{79C0CF29-79C5-4745-962E-46556C1E7373}" dt="2024-11-07T15:32:09.765" v="225"/>
        <pc:sldMkLst>
          <pc:docMk/>
          <pc:sldMk cId="1142610202" sldId="318"/>
        </pc:sldMkLst>
        <pc:spChg chg="add mod">
          <ac:chgData name="Javier Andres Luis Gonzalez" userId="9bfb70d5-126d-4793-8f2c-effcd62a7b5e" providerId="ADAL" clId="{79C0CF29-79C5-4745-962E-46556C1E7373}" dt="2024-11-07T15:32:09.765" v="225"/>
          <ac:spMkLst>
            <pc:docMk/>
            <pc:sldMk cId="1142610202" sldId="318"/>
            <ac:spMk id="9" creationId="{98C74996-9B56-D577-5635-A8BD42A1D018}"/>
          </ac:spMkLst>
        </pc:spChg>
        <pc:spChg chg="add mod">
          <ac:chgData name="Javier Andres Luis Gonzalez" userId="9bfb70d5-126d-4793-8f2c-effcd62a7b5e" providerId="ADAL" clId="{79C0CF29-79C5-4745-962E-46556C1E7373}" dt="2024-11-07T15:31:58.091" v="221"/>
          <ac:spMkLst>
            <pc:docMk/>
            <pc:sldMk cId="1142610202" sldId="318"/>
            <ac:spMk id="10" creationId="{D45E1823-6289-DFDF-D555-DC10BCDA9517}"/>
          </ac:spMkLst>
        </pc:spChg>
        <pc:picChg chg="del">
          <ac:chgData name="Javier Andres Luis Gonzalez" userId="9bfb70d5-126d-4793-8f2c-effcd62a7b5e" providerId="ADAL" clId="{79C0CF29-79C5-4745-962E-46556C1E7373}" dt="2024-11-07T15:02:38.226" v="79" actId="478"/>
          <ac:picMkLst>
            <pc:docMk/>
            <pc:sldMk cId="1142610202" sldId="318"/>
            <ac:picMk id="3" creationId="{8695DFC7-8731-BF06-4449-A9023E465D17}"/>
          </ac:picMkLst>
        </pc:picChg>
        <pc:picChg chg="add mod">
          <ac:chgData name="Javier Andres Luis Gonzalez" userId="9bfb70d5-126d-4793-8f2c-effcd62a7b5e" providerId="ADAL" clId="{79C0CF29-79C5-4745-962E-46556C1E7373}" dt="2024-11-07T15:31:54.995" v="220" actId="1076"/>
          <ac:picMkLst>
            <pc:docMk/>
            <pc:sldMk cId="1142610202" sldId="318"/>
            <ac:picMk id="5" creationId="{D4EFC18C-6E37-E566-92AB-5C789E071C9A}"/>
          </ac:picMkLst>
        </pc:picChg>
        <pc:picChg chg="del">
          <ac:chgData name="Javier Andres Luis Gonzalez" userId="9bfb70d5-126d-4793-8f2c-effcd62a7b5e" providerId="ADAL" clId="{79C0CF29-79C5-4745-962E-46556C1E7373}" dt="2024-11-07T15:03:03.369" v="82" actId="478"/>
          <ac:picMkLst>
            <pc:docMk/>
            <pc:sldMk cId="1142610202" sldId="318"/>
            <ac:picMk id="6" creationId="{8C0699F0-41AA-A3AD-66F1-81AE2C835C17}"/>
          </ac:picMkLst>
        </pc:picChg>
        <pc:picChg chg="add mod">
          <ac:chgData name="Javier Andres Luis Gonzalez" userId="9bfb70d5-126d-4793-8f2c-effcd62a7b5e" providerId="ADAL" clId="{79C0CF29-79C5-4745-962E-46556C1E7373}" dt="2024-11-07T15:03:08.832" v="85" actId="1076"/>
          <ac:picMkLst>
            <pc:docMk/>
            <pc:sldMk cId="1142610202" sldId="318"/>
            <ac:picMk id="8" creationId="{A0285E9B-46E6-65E3-10B9-7CA37CDAE17E}"/>
          </ac:picMkLst>
        </pc:picChg>
      </pc:sldChg>
      <pc:sldChg chg="addSp delSp modSp add mod modClrScheme chgLayout">
        <pc:chgData name="Javier Andres Luis Gonzalez" userId="9bfb70d5-126d-4793-8f2c-effcd62a7b5e" providerId="ADAL" clId="{79C0CF29-79C5-4745-962E-46556C1E7373}" dt="2024-11-07T15:29:58.308" v="209" actId="14100"/>
        <pc:sldMkLst>
          <pc:docMk/>
          <pc:sldMk cId="1514880765" sldId="319"/>
        </pc:sldMkLst>
        <pc:spChg chg="add mod">
          <ac:chgData name="Javier Andres Luis Gonzalez" userId="9bfb70d5-126d-4793-8f2c-effcd62a7b5e" providerId="ADAL" clId="{79C0CF29-79C5-4745-962E-46556C1E7373}" dt="2024-11-07T15:29:58.308" v="209" actId="14100"/>
          <ac:spMkLst>
            <pc:docMk/>
            <pc:sldMk cId="1514880765" sldId="319"/>
            <ac:spMk id="5" creationId="{F0F462DC-2E61-06C4-959B-1B9581CD24A4}"/>
          </ac:spMkLst>
        </pc:spChg>
        <pc:spChg chg="add mod">
          <ac:chgData name="Javier Andres Luis Gonzalez" userId="9bfb70d5-126d-4793-8f2c-effcd62a7b5e" providerId="ADAL" clId="{79C0CF29-79C5-4745-962E-46556C1E7373}" dt="2024-11-07T15:20:01.402" v="124" actId="14100"/>
          <ac:spMkLst>
            <pc:docMk/>
            <pc:sldMk cId="1514880765" sldId="319"/>
            <ac:spMk id="8" creationId="{FAD89566-9F22-D7BD-B559-97D57E093B34}"/>
          </ac:spMkLst>
        </pc:spChg>
        <pc:picChg chg="del">
          <ac:chgData name="Javier Andres Luis Gonzalez" userId="9bfb70d5-126d-4793-8f2c-effcd62a7b5e" providerId="ADAL" clId="{79C0CF29-79C5-4745-962E-46556C1E7373}" dt="2024-11-07T15:05:02.100" v="89" actId="478"/>
          <ac:picMkLst>
            <pc:docMk/>
            <pc:sldMk cId="1514880765" sldId="319"/>
            <ac:picMk id="3" creationId="{F9DC84F0-EFDF-7024-F002-6774A3E3630A}"/>
          </ac:picMkLst>
        </pc:picChg>
        <pc:picChg chg="del">
          <ac:chgData name="Javier Andres Luis Gonzalez" userId="9bfb70d5-126d-4793-8f2c-effcd62a7b5e" providerId="ADAL" clId="{79C0CF29-79C5-4745-962E-46556C1E7373}" dt="2024-11-07T15:05:04.289" v="90" actId="478"/>
          <ac:picMkLst>
            <pc:docMk/>
            <pc:sldMk cId="1514880765" sldId="319"/>
            <ac:picMk id="6" creationId="{EE8FFF76-9B61-583B-DEF4-F440D86EEB94}"/>
          </ac:picMkLst>
        </pc:picChg>
        <pc:picChg chg="add mod">
          <ac:chgData name="Javier Andres Luis Gonzalez" userId="9bfb70d5-126d-4793-8f2c-effcd62a7b5e" providerId="ADAL" clId="{79C0CF29-79C5-4745-962E-46556C1E7373}" dt="2024-11-07T15:21:06.724" v="139" actId="1076"/>
          <ac:picMkLst>
            <pc:docMk/>
            <pc:sldMk cId="1514880765" sldId="319"/>
            <ac:picMk id="9" creationId="{F8920426-80AC-24A5-5354-FB6090E3E07D}"/>
          </ac:picMkLst>
        </pc:picChg>
        <pc:picChg chg="add mod">
          <ac:chgData name="Javier Andres Luis Gonzalez" userId="9bfb70d5-126d-4793-8f2c-effcd62a7b5e" providerId="ADAL" clId="{79C0CF29-79C5-4745-962E-46556C1E7373}" dt="2024-11-07T15:21:30.692" v="146" actId="14100"/>
          <ac:picMkLst>
            <pc:docMk/>
            <pc:sldMk cId="1514880765" sldId="319"/>
            <ac:picMk id="11" creationId="{D0BD9191-00D4-195D-F1E1-586B37A9CC97}"/>
          </ac:picMkLst>
        </pc:picChg>
        <pc:picChg chg="add mod">
          <ac:chgData name="Javier Andres Luis Gonzalez" userId="9bfb70d5-126d-4793-8f2c-effcd62a7b5e" providerId="ADAL" clId="{79C0CF29-79C5-4745-962E-46556C1E7373}" dt="2024-11-07T15:21:37.229" v="147" actId="14100"/>
          <ac:picMkLst>
            <pc:docMk/>
            <pc:sldMk cId="1514880765" sldId="319"/>
            <ac:picMk id="13" creationId="{2303B0A8-76BF-5BA5-C228-D7C4A11D3C43}"/>
          </ac:picMkLst>
        </pc:picChg>
        <pc:picChg chg="add mod">
          <ac:chgData name="Javier Andres Luis Gonzalez" userId="9bfb70d5-126d-4793-8f2c-effcd62a7b5e" providerId="ADAL" clId="{79C0CF29-79C5-4745-962E-46556C1E7373}" dt="2024-11-07T15:21:44.977" v="148" actId="1076"/>
          <ac:picMkLst>
            <pc:docMk/>
            <pc:sldMk cId="1514880765" sldId="319"/>
            <ac:picMk id="15" creationId="{C228DA0F-8A4A-F33E-20AE-AFD7F1473D0B}"/>
          </ac:picMkLst>
        </pc:picChg>
      </pc:sldChg>
      <pc:sldChg chg="add del">
        <pc:chgData name="Javier Andres Luis Gonzalez" userId="9bfb70d5-126d-4793-8f2c-effcd62a7b5e" providerId="ADAL" clId="{79C0CF29-79C5-4745-962E-46556C1E7373}" dt="2024-11-07T15:04:56.793" v="87"/>
        <pc:sldMkLst>
          <pc:docMk/>
          <pc:sldMk cId="2617938781" sldId="319"/>
        </pc:sldMkLst>
      </pc:sldChg>
      <pc:sldChg chg="addSp delSp modSp add mod modClrScheme chgLayout">
        <pc:chgData name="Javier Andres Luis Gonzalez" userId="9bfb70d5-126d-4793-8f2c-effcd62a7b5e" providerId="ADAL" clId="{79C0CF29-79C5-4745-962E-46556C1E7373}" dt="2024-11-07T15:31:16.214" v="218" actId="1076"/>
        <pc:sldMkLst>
          <pc:docMk/>
          <pc:sldMk cId="3396292643" sldId="320"/>
        </pc:sldMkLst>
        <pc:spChg chg="mod">
          <ac:chgData name="Javier Andres Luis Gonzalez" userId="9bfb70d5-126d-4793-8f2c-effcd62a7b5e" providerId="ADAL" clId="{79C0CF29-79C5-4745-962E-46556C1E7373}" dt="2024-11-07T15:29:11.140" v="203" actId="14100"/>
          <ac:spMkLst>
            <pc:docMk/>
            <pc:sldMk cId="3396292643" sldId="320"/>
            <ac:spMk id="5" creationId="{6334C5F2-39F9-9C17-5609-842114B964ED}"/>
          </ac:spMkLst>
        </pc:spChg>
        <pc:spChg chg="mod">
          <ac:chgData name="Javier Andres Luis Gonzalez" userId="9bfb70d5-126d-4793-8f2c-effcd62a7b5e" providerId="ADAL" clId="{79C0CF29-79C5-4745-962E-46556C1E7373}" dt="2024-11-07T15:31:16.214" v="218" actId="1076"/>
          <ac:spMkLst>
            <pc:docMk/>
            <pc:sldMk cId="3396292643" sldId="320"/>
            <ac:spMk id="8" creationId="{83FEA51E-0666-B277-40FA-7648D2EBF2F9}"/>
          </ac:spMkLst>
        </pc:spChg>
        <pc:picChg chg="add mod">
          <ac:chgData name="Javier Andres Luis Gonzalez" userId="9bfb70d5-126d-4793-8f2c-effcd62a7b5e" providerId="ADAL" clId="{79C0CF29-79C5-4745-962E-46556C1E7373}" dt="2024-11-07T15:23:07.575" v="164" actId="1076"/>
          <ac:picMkLst>
            <pc:docMk/>
            <pc:sldMk cId="3396292643" sldId="320"/>
            <ac:picMk id="3" creationId="{8DF2DAA8-441E-A851-4A65-31B39BE8BE2A}"/>
          </ac:picMkLst>
        </pc:picChg>
        <pc:picChg chg="del">
          <ac:chgData name="Javier Andres Luis Gonzalez" userId="9bfb70d5-126d-4793-8f2c-effcd62a7b5e" providerId="ADAL" clId="{79C0CF29-79C5-4745-962E-46556C1E7373}" dt="2024-11-07T15:22:14.418" v="150" actId="478"/>
          <ac:picMkLst>
            <pc:docMk/>
            <pc:sldMk cId="3396292643" sldId="320"/>
            <ac:picMk id="9" creationId="{83B29AE2-4B4F-A14B-D941-2E0CCA0CC788}"/>
          </ac:picMkLst>
        </pc:picChg>
        <pc:picChg chg="del">
          <ac:chgData name="Javier Andres Luis Gonzalez" userId="9bfb70d5-126d-4793-8f2c-effcd62a7b5e" providerId="ADAL" clId="{79C0CF29-79C5-4745-962E-46556C1E7373}" dt="2024-11-07T15:22:14.418" v="150" actId="478"/>
          <ac:picMkLst>
            <pc:docMk/>
            <pc:sldMk cId="3396292643" sldId="320"/>
            <ac:picMk id="11" creationId="{352416C9-8DAD-F081-D5FE-BADDD98654D2}"/>
          </ac:picMkLst>
        </pc:picChg>
        <pc:picChg chg="del">
          <ac:chgData name="Javier Andres Luis Gonzalez" userId="9bfb70d5-126d-4793-8f2c-effcd62a7b5e" providerId="ADAL" clId="{79C0CF29-79C5-4745-962E-46556C1E7373}" dt="2024-11-07T15:22:14.418" v="150" actId="478"/>
          <ac:picMkLst>
            <pc:docMk/>
            <pc:sldMk cId="3396292643" sldId="320"/>
            <ac:picMk id="13" creationId="{8C054E6A-1E77-4002-AF2C-13845323A96A}"/>
          </ac:picMkLst>
        </pc:picChg>
        <pc:picChg chg="del">
          <ac:chgData name="Javier Andres Luis Gonzalez" userId="9bfb70d5-126d-4793-8f2c-effcd62a7b5e" providerId="ADAL" clId="{79C0CF29-79C5-4745-962E-46556C1E7373}" dt="2024-11-07T15:22:14.418" v="150" actId="478"/>
          <ac:picMkLst>
            <pc:docMk/>
            <pc:sldMk cId="3396292643" sldId="320"/>
            <ac:picMk id="15" creationId="{1F9A4807-D9C1-03A1-3882-AC0C36C85C4F}"/>
          </ac:picMkLst>
        </pc:picChg>
      </pc:sldChg>
      <pc:sldChg chg="add del">
        <pc:chgData name="Javier Andres Luis Gonzalez" userId="9bfb70d5-126d-4793-8f2c-effcd62a7b5e" providerId="ADAL" clId="{79C0CF29-79C5-4745-962E-46556C1E7373}" dt="2024-11-07T15:23:38.793" v="170" actId="47"/>
        <pc:sldMkLst>
          <pc:docMk/>
          <pc:sldMk cId="1302805057" sldId="321"/>
        </pc:sldMkLst>
      </pc:sldChg>
      <pc:sldChg chg="add del">
        <pc:chgData name="Javier Andres Luis Gonzalez" userId="9bfb70d5-126d-4793-8f2c-effcd62a7b5e" providerId="ADAL" clId="{79C0CF29-79C5-4745-962E-46556C1E7373}" dt="2024-11-07T15:22:19.821" v="152"/>
        <pc:sldMkLst>
          <pc:docMk/>
          <pc:sldMk cId="4131909537" sldId="321"/>
        </pc:sldMkLst>
      </pc:sldChg>
      <pc:sldChg chg="addSp delSp modSp add mod">
        <pc:chgData name="Javier Andres Luis Gonzalez" userId="9bfb70d5-126d-4793-8f2c-effcd62a7b5e" providerId="ADAL" clId="{79C0CF29-79C5-4745-962E-46556C1E7373}" dt="2024-11-07T15:36:13.584" v="355" actId="1076"/>
        <pc:sldMkLst>
          <pc:docMk/>
          <pc:sldMk cId="568196648" sldId="322"/>
        </pc:sldMkLst>
        <pc:spChg chg="add">
          <ac:chgData name="Javier Andres Luis Gonzalez" userId="9bfb70d5-126d-4793-8f2c-effcd62a7b5e" providerId="ADAL" clId="{79C0CF29-79C5-4745-962E-46556C1E7373}" dt="2024-11-07T15:34:20.346" v="233"/>
          <ac:spMkLst>
            <pc:docMk/>
            <pc:sldMk cId="568196648" sldId="322"/>
            <ac:spMk id="2" creationId="{A706F453-2B32-4710-B945-93AAF21ADFBF}"/>
          </ac:spMkLst>
        </pc:spChg>
        <pc:spChg chg="mod">
          <ac:chgData name="Javier Andres Luis Gonzalez" userId="9bfb70d5-126d-4793-8f2c-effcd62a7b5e" providerId="ADAL" clId="{79C0CF29-79C5-4745-962E-46556C1E7373}" dt="2024-11-07T15:33:14.426" v="232"/>
          <ac:spMkLst>
            <pc:docMk/>
            <pc:sldMk cId="568196648" sldId="322"/>
            <ac:spMk id="5" creationId="{3913AF8A-2285-785B-8E2F-5CE8CC73C786}"/>
          </ac:spMkLst>
        </pc:spChg>
        <pc:spChg chg="mod">
          <ac:chgData name="Javier Andres Luis Gonzalez" userId="9bfb70d5-126d-4793-8f2c-effcd62a7b5e" providerId="ADAL" clId="{79C0CF29-79C5-4745-962E-46556C1E7373}" dt="2024-11-07T15:36:13.584" v="355" actId="1076"/>
          <ac:spMkLst>
            <pc:docMk/>
            <pc:sldMk cId="568196648" sldId="322"/>
            <ac:spMk id="8" creationId="{0186381C-B8F2-8350-C929-7272C7BEE537}"/>
          </ac:spMkLst>
        </pc:spChg>
        <pc:picChg chg="add mod">
          <ac:chgData name="Javier Andres Luis Gonzalez" userId="9bfb70d5-126d-4793-8f2c-effcd62a7b5e" providerId="ADAL" clId="{79C0CF29-79C5-4745-962E-46556C1E7373}" dt="2024-11-07T15:36:04.813" v="352" actId="14100"/>
          <ac:picMkLst>
            <pc:docMk/>
            <pc:sldMk cId="568196648" sldId="322"/>
            <ac:picMk id="6" creationId="{7ABC9B23-25B6-4AF8-93DD-3F9E19F8EDA6}"/>
          </ac:picMkLst>
        </pc:picChg>
        <pc:picChg chg="del mod">
          <ac:chgData name="Javier Andres Luis Gonzalez" userId="9bfb70d5-126d-4793-8f2c-effcd62a7b5e" providerId="ADAL" clId="{79C0CF29-79C5-4745-962E-46556C1E7373}" dt="2024-11-07T15:34:34.830" v="238" actId="478"/>
          <ac:picMkLst>
            <pc:docMk/>
            <pc:sldMk cId="568196648" sldId="322"/>
            <ac:picMk id="9" creationId="{474A3251-858D-EA0B-7C9B-4929B2B78413}"/>
          </ac:picMkLst>
        </pc:picChg>
        <pc:picChg chg="add mod">
          <ac:chgData name="Javier Andres Luis Gonzalez" userId="9bfb70d5-126d-4793-8f2c-effcd62a7b5e" providerId="ADAL" clId="{79C0CF29-79C5-4745-962E-46556C1E7373}" dt="2024-11-07T15:36:09.377" v="354" actId="14100"/>
          <ac:picMkLst>
            <pc:docMk/>
            <pc:sldMk cId="568196648" sldId="322"/>
            <ac:picMk id="10" creationId="{44BD50C8-2FAD-E15A-65CA-AAEC4A6410EF}"/>
          </ac:picMkLst>
        </pc:picChg>
        <pc:picChg chg="del mod">
          <ac:chgData name="Javier Andres Luis Gonzalez" userId="9bfb70d5-126d-4793-8f2c-effcd62a7b5e" providerId="ADAL" clId="{79C0CF29-79C5-4745-962E-46556C1E7373}" dt="2024-11-07T15:34:34.830" v="238" actId="478"/>
          <ac:picMkLst>
            <pc:docMk/>
            <pc:sldMk cId="568196648" sldId="322"/>
            <ac:picMk id="11" creationId="{1F3829AE-2553-66E7-FA8E-320ABD93197D}"/>
          </ac:picMkLst>
        </pc:picChg>
        <pc:picChg chg="del mod">
          <ac:chgData name="Javier Andres Luis Gonzalez" userId="9bfb70d5-126d-4793-8f2c-effcd62a7b5e" providerId="ADAL" clId="{79C0CF29-79C5-4745-962E-46556C1E7373}" dt="2024-11-07T15:34:34.830" v="238" actId="478"/>
          <ac:picMkLst>
            <pc:docMk/>
            <pc:sldMk cId="568196648" sldId="322"/>
            <ac:picMk id="13" creationId="{2045807B-AC71-0C30-61F0-94B93568121F}"/>
          </ac:picMkLst>
        </pc:picChg>
        <pc:picChg chg="add mod">
          <ac:chgData name="Javier Andres Luis Gonzalez" userId="9bfb70d5-126d-4793-8f2c-effcd62a7b5e" providerId="ADAL" clId="{79C0CF29-79C5-4745-962E-46556C1E7373}" dt="2024-11-07T15:36:02.343" v="351" actId="14100"/>
          <ac:picMkLst>
            <pc:docMk/>
            <pc:sldMk cId="568196648" sldId="322"/>
            <ac:picMk id="14" creationId="{F8DEFE70-D605-4F23-918B-9369289D3311}"/>
          </ac:picMkLst>
        </pc:picChg>
        <pc:picChg chg="del mod">
          <ac:chgData name="Javier Andres Luis Gonzalez" userId="9bfb70d5-126d-4793-8f2c-effcd62a7b5e" providerId="ADAL" clId="{79C0CF29-79C5-4745-962E-46556C1E7373}" dt="2024-11-07T15:34:34.830" v="238" actId="478"/>
          <ac:picMkLst>
            <pc:docMk/>
            <pc:sldMk cId="568196648" sldId="322"/>
            <ac:picMk id="15" creationId="{500F2EBC-C55E-D3E6-1A00-B3DAFE0BF0B0}"/>
          </ac:picMkLst>
        </pc:picChg>
      </pc:sldChg>
      <pc:sldChg chg="addSp delSp modSp add mod">
        <pc:chgData name="Javier Andres Luis Gonzalez" userId="9bfb70d5-126d-4793-8f2c-effcd62a7b5e" providerId="ADAL" clId="{79C0CF29-79C5-4745-962E-46556C1E7373}" dt="2024-11-07T15:38:18.974" v="423" actId="1076"/>
        <pc:sldMkLst>
          <pc:docMk/>
          <pc:sldMk cId="2765295072" sldId="323"/>
        </pc:sldMkLst>
        <pc:spChg chg="mod">
          <ac:chgData name="Javier Andres Luis Gonzalez" userId="9bfb70d5-126d-4793-8f2c-effcd62a7b5e" providerId="ADAL" clId="{79C0CF29-79C5-4745-962E-46556C1E7373}" dt="2024-11-07T15:36:58.434" v="394" actId="20577"/>
          <ac:spMkLst>
            <pc:docMk/>
            <pc:sldMk cId="2765295072" sldId="323"/>
            <ac:spMk id="5" creationId="{10265B1E-6BDA-A4A8-9736-0003C2570EF7}"/>
          </ac:spMkLst>
        </pc:spChg>
        <pc:spChg chg="del">
          <ac:chgData name="Javier Andres Luis Gonzalez" userId="9bfb70d5-126d-4793-8f2c-effcd62a7b5e" providerId="ADAL" clId="{79C0CF29-79C5-4745-962E-46556C1E7373}" dt="2024-11-07T15:36:49.889" v="362" actId="478"/>
          <ac:spMkLst>
            <pc:docMk/>
            <pc:sldMk cId="2765295072" sldId="323"/>
            <ac:spMk id="8" creationId="{1B36AFA9-6B44-977A-B1A5-356F8115BC0D}"/>
          </ac:spMkLst>
        </pc:spChg>
        <pc:picChg chg="del">
          <ac:chgData name="Javier Andres Luis Gonzalez" userId="9bfb70d5-126d-4793-8f2c-effcd62a7b5e" providerId="ADAL" clId="{79C0CF29-79C5-4745-962E-46556C1E7373}" dt="2024-11-07T15:36:32.228" v="356" actId="478"/>
          <ac:picMkLst>
            <pc:docMk/>
            <pc:sldMk cId="2765295072" sldId="323"/>
            <ac:picMk id="3" creationId="{B11E8E57-696C-0DFF-CEDF-9E58E1B77C36}"/>
          </ac:picMkLst>
        </pc:picChg>
        <pc:picChg chg="add mod">
          <ac:chgData name="Javier Andres Luis Gonzalez" userId="9bfb70d5-126d-4793-8f2c-effcd62a7b5e" providerId="ADAL" clId="{79C0CF29-79C5-4745-962E-46556C1E7373}" dt="2024-11-07T15:38:03.169" v="414" actId="14100"/>
          <ac:picMkLst>
            <pc:docMk/>
            <pc:sldMk cId="2765295072" sldId="323"/>
            <ac:picMk id="6" creationId="{7029D8EC-2DE5-C69A-2A16-73CF675A5BDA}"/>
          </ac:picMkLst>
        </pc:picChg>
        <pc:picChg chg="add mod">
          <ac:chgData name="Javier Andres Luis Gonzalez" userId="9bfb70d5-126d-4793-8f2c-effcd62a7b5e" providerId="ADAL" clId="{79C0CF29-79C5-4745-962E-46556C1E7373}" dt="2024-11-07T15:38:18.974" v="423" actId="1076"/>
          <ac:picMkLst>
            <pc:docMk/>
            <pc:sldMk cId="2765295072" sldId="323"/>
            <ac:picMk id="9" creationId="{95B97C10-1C90-89D4-F2E6-9A3957E015B0}"/>
          </ac:picMkLst>
        </pc:picChg>
      </pc:sldChg>
      <pc:sldChg chg="addSp delSp modSp add mod">
        <pc:chgData name="Javier Andres Luis Gonzalez" userId="9bfb70d5-126d-4793-8f2c-effcd62a7b5e" providerId="ADAL" clId="{79C0CF29-79C5-4745-962E-46556C1E7373}" dt="2024-11-07T15:54:12.977" v="636" actId="1076"/>
        <pc:sldMkLst>
          <pc:docMk/>
          <pc:sldMk cId="3609598571" sldId="324"/>
        </pc:sldMkLst>
        <pc:picChg chg="add mod">
          <ac:chgData name="Javier Andres Luis Gonzalez" userId="9bfb70d5-126d-4793-8f2c-effcd62a7b5e" providerId="ADAL" clId="{79C0CF29-79C5-4745-962E-46556C1E7373}" dt="2024-11-07T15:54:12.977" v="636" actId="1076"/>
          <ac:picMkLst>
            <pc:docMk/>
            <pc:sldMk cId="3609598571" sldId="324"/>
            <ac:picMk id="2" creationId="{D474DB8C-B8F5-D7E0-DC13-6C1C7A0FE68C}"/>
          </ac:picMkLst>
        </pc:picChg>
        <pc:picChg chg="mod">
          <ac:chgData name="Javier Andres Luis Gonzalez" userId="9bfb70d5-126d-4793-8f2c-effcd62a7b5e" providerId="ADAL" clId="{79C0CF29-79C5-4745-962E-46556C1E7373}" dt="2024-11-07T15:50:07.092" v="538" actId="1076"/>
          <ac:picMkLst>
            <pc:docMk/>
            <pc:sldMk cId="3609598571" sldId="324"/>
            <ac:picMk id="3" creationId="{01CE905A-E823-50C2-C63F-66330F613FC1}"/>
          </ac:picMkLst>
        </pc:picChg>
        <pc:picChg chg="mod">
          <ac:chgData name="Javier Andres Luis Gonzalez" userId="9bfb70d5-126d-4793-8f2c-effcd62a7b5e" providerId="ADAL" clId="{79C0CF29-79C5-4745-962E-46556C1E7373}" dt="2024-11-07T15:53:48.591" v="631" actId="1076"/>
          <ac:picMkLst>
            <pc:docMk/>
            <pc:sldMk cId="3609598571" sldId="324"/>
            <ac:picMk id="5" creationId="{31629648-1D07-F074-15C5-467F8BEC6073}"/>
          </ac:picMkLst>
        </pc:picChg>
        <pc:picChg chg="mod">
          <ac:chgData name="Javier Andres Luis Gonzalez" userId="9bfb70d5-126d-4793-8f2c-effcd62a7b5e" providerId="ADAL" clId="{79C0CF29-79C5-4745-962E-46556C1E7373}" dt="2024-11-07T15:53:52.202" v="632" actId="1076"/>
          <ac:picMkLst>
            <pc:docMk/>
            <pc:sldMk cId="3609598571" sldId="324"/>
            <ac:picMk id="8" creationId="{8AA49AA1-A7B8-B8BF-90CE-C393EACE3CE9}"/>
          </ac:picMkLst>
        </pc:picChg>
        <pc:picChg chg="mod">
          <ac:chgData name="Javier Andres Luis Gonzalez" userId="9bfb70d5-126d-4793-8f2c-effcd62a7b5e" providerId="ADAL" clId="{79C0CF29-79C5-4745-962E-46556C1E7373}" dt="2024-11-07T15:53:58.343" v="633" actId="1076"/>
          <ac:picMkLst>
            <pc:docMk/>
            <pc:sldMk cId="3609598571" sldId="324"/>
            <ac:picMk id="10" creationId="{FCC4C091-982D-5A7A-BE0A-FC04A277938D}"/>
          </ac:picMkLst>
        </pc:picChg>
        <pc:picChg chg="del">
          <ac:chgData name="Javier Andres Luis Gonzalez" userId="9bfb70d5-126d-4793-8f2c-effcd62a7b5e" providerId="ADAL" clId="{79C0CF29-79C5-4745-962E-46556C1E7373}" dt="2024-11-07T15:53:39.618" v="630" actId="478"/>
          <ac:picMkLst>
            <pc:docMk/>
            <pc:sldMk cId="3609598571" sldId="324"/>
            <ac:picMk id="12" creationId="{1CA46714-4FFB-04BE-D50D-E24C99336EC4}"/>
          </ac:picMkLst>
        </pc:picChg>
        <pc:picChg chg="del">
          <ac:chgData name="Javier Andres Luis Gonzalez" userId="9bfb70d5-126d-4793-8f2c-effcd62a7b5e" providerId="ADAL" clId="{79C0CF29-79C5-4745-962E-46556C1E7373}" dt="2024-11-07T15:53:39.618" v="630" actId="478"/>
          <ac:picMkLst>
            <pc:docMk/>
            <pc:sldMk cId="3609598571" sldId="324"/>
            <ac:picMk id="14" creationId="{85401958-C0D1-BD2A-4295-C82B51AB2BF2}"/>
          </ac:picMkLst>
        </pc:picChg>
        <pc:picChg chg="del">
          <ac:chgData name="Javier Andres Luis Gonzalez" userId="9bfb70d5-126d-4793-8f2c-effcd62a7b5e" providerId="ADAL" clId="{79C0CF29-79C5-4745-962E-46556C1E7373}" dt="2024-11-07T15:53:39.618" v="630" actId="478"/>
          <ac:picMkLst>
            <pc:docMk/>
            <pc:sldMk cId="3609598571" sldId="324"/>
            <ac:picMk id="16" creationId="{6B1D7F9B-6987-1BDC-15F6-D95F6A89FE20}"/>
          </ac:picMkLst>
        </pc:picChg>
        <pc:picChg chg="del">
          <ac:chgData name="Javier Andres Luis Gonzalez" userId="9bfb70d5-126d-4793-8f2c-effcd62a7b5e" providerId="ADAL" clId="{79C0CF29-79C5-4745-962E-46556C1E7373}" dt="2024-11-07T15:53:39.618" v="630" actId="478"/>
          <ac:picMkLst>
            <pc:docMk/>
            <pc:sldMk cId="3609598571" sldId="324"/>
            <ac:picMk id="18" creationId="{24E2636D-879C-289B-2ACE-7844B22F2F05}"/>
          </ac:picMkLst>
        </pc:picChg>
        <pc:picChg chg="del">
          <ac:chgData name="Javier Andres Luis Gonzalez" userId="9bfb70d5-126d-4793-8f2c-effcd62a7b5e" providerId="ADAL" clId="{79C0CF29-79C5-4745-962E-46556C1E7373}" dt="2024-11-07T15:53:39.618" v="630" actId="478"/>
          <ac:picMkLst>
            <pc:docMk/>
            <pc:sldMk cId="3609598571" sldId="324"/>
            <ac:picMk id="20" creationId="{1DAECE57-E1E7-1831-0ECC-F29715DD278B}"/>
          </ac:picMkLst>
        </pc:picChg>
        <pc:picChg chg="del">
          <ac:chgData name="Javier Andres Luis Gonzalez" userId="9bfb70d5-126d-4793-8f2c-effcd62a7b5e" providerId="ADAL" clId="{79C0CF29-79C5-4745-962E-46556C1E7373}" dt="2024-11-07T15:53:39.618" v="630" actId="478"/>
          <ac:picMkLst>
            <pc:docMk/>
            <pc:sldMk cId="3609598571" sldId="324"/>
            <ac:picMk id="22" creationId="{2A1703F0-4128-DDA7-4409-5B4408999E79}"/>
          </ac:picMkLst>
        </pc:picChg>
      </pc:sldChg>
      <pc:sldChg chg="addSp modSp add mod ord modClrScheme chgLayout">
        <pc:chgData name="Javier Andres Luis Gonzalez" userId="9bfb70d5-126d-4793-8f2c-effcd62a7b5e" providerId="ADAL" clId="{79C0CF29-79C5-4745-962E-46556C1E7373}" dt="2024-11-07T19:49:11.080" v="845" actId="14100"/>
        <pc:sldMkLst>
          <pc:docMk/>
          <pc:sldMk cId="1212618076" sldId="325"/>
        </pc:sldMkLst>
        <pc:spChg chg="mod">
          <ac:chgData name="Javier Andres Luis Gonzalez" userId="9bfb70d5-126d-4793-8f2c-effcd62a7b5e" providerId="ADAL" clId="{79C0CF29-79C5-4745-962E-46556C1E7373}" dt="2024-11-07T19:48:04.262" v="838" actId="20577"/>
          <ac:spMkLst>
            <pc:docMk/>
            <pc:sldMk cId="1212618076" sldId="325"/>
            <ac:spMk id="114" creationId="{8DF6977C-38A5-7338-C63F-CBBB466DE270}"/>
          </ac:spMkLst>
        </pc:spChg>
        <pc:picChg chg="add mod modCrop">
          <ac:chgData name="Javier Andres Luis Gonzalez" userId="9bfb70d5-126d-4793-8f2c-effcd62a7b5e" providerId="ADAL" clId="{79C0CF29-79C5-4745-962E-46556C1E7373}" dt="2024-11-07T19:49:11.080" v="845" actId="14100"/>
          <ac:picMkLst>
            <pc:docMk/>
            <pc:sldMk cId="1212618076" sldId="325"/>
            <ac:picMk id="3" creationId="{C4C5BCA2-A2DF-5280-3BEA-9B7127BA288A}"/>
          </ac:picMkLst>
        </pc:picChg>
      </pc:sldChg>
      <pc:sldChg chg="addSp delSp modSp add mod">
        <pc:chgData name="Javier Andres Luis Gonzalez" userId="9bfb70d5-126d-4793-8f2c-effcd62a7b5e" providerId="ADAL" clId="{79C0CF29-79C5-4745-962E-46556C1E7373}" dt="2024-11-07T20:36:37.442" v="1392" actId="1076"/>
        <pc:sldMkLst>
          <pc:docMk/>
          <pc:sldMk cId="2360470409" sldId="326"/>
        </pc:sldMkLst>
        <pc:spChg chg="add mod">
          <ac:chgData name="Javier Andres Luis Gonzalez" userId="9bfb70d5-126d-4793-8f2c-effcd62a7b5e" providerId="ADAL" clId="{79C0CF29-79C5-4745-962E-46556C1E7373}" dt="2024-11-07T19:59:12.993" v="872"/>
          <ac:spMkLst>
            <pc:docMk/>
            <pc:sldMk cId="2360470409" sldId="326"/>
            <ac:spMk id="2" creationId="{2A108FC7-BACE-827C-8B06-3E4F5DFEA8A6}"/>
          </ac:spMkLst>
        </pc:spChg>
        <pc:spChg chg="mod">
          <ac:chgData name="Javier Andres Luis Gonzalez" userId="9bfb70d5-126d-4793-8f2c-effcd62a7b5e" providerId="ADAL" clId="{79C0CF29-79C5-4745-962E-46556C1E7373}" dt="2024-11-07T20:09:35.924" v="971" actId="1076"/>
          <ac:spMkLst>
            <pc:docMk/>
            <pc:sldMk cId="2360470409" sldId="326"/>
            <ac:spMk id="3" creationId="{D9DD5314-6641-9E97-F1A0-7584AA39221F}"/>
          </ac:spMkLst>
        </pc:spChg>
        <pc:spChg chg="add mod">
          <ac:chgData name="Javier Andres Luis Gonzalez" userId="9bfb70d5-126d-4793-8f2c-effcd62a7b5e" providerId="ADAL" clId="{79C0CF29-79C5-4745-962E-46556C1E7373}" dt="2024-11-07T20:11:12.325" v="1019" actId="1035"/>
          <ac:spMkLst>
            <pc:docMk/>
            <pc:sldMk cId="2360470409" sldId="326"/>
            <ac:spMk id="4" creationId="{1436319F-344F-3190-3BFF-E52DD6FD3CDD}"/>
          </ac:spMkLst>
        </pc:spChg>
        <pc:spChg chg="add mod">
          <ac:chgData name="Javier Andres Luis Gonzalez" userId="9bfb70d5-126d-4793-8f2c-effcd62a7b5e" providerId="ADAL" clId="{79C0CF29-79C5-4745-962E-46556C1E7373}" dt="2024-11-07T20:35:30.529" v="1373"/>
          <ac:spMkLst>
            <pc:docMk/>
            <pc:sldMk cId="2360470409" sldId="326"/>
            <ac:spMk id="10" creationId="{B845C818-D53E-243E-F2D8-6D422B29C7EB}"/>
          </ac:spMkLst>
        </pc:spChg>
        <pc:spChg chg="del mod">
          <ac:chgData name="Javier Andres Luis Gonzalez" userId="9bfb70d5-126d-4793-8f2c-effcd62a7b5e" providerId="ADAL" clId="{79C0CF29-79C5-4745-962E-46556C1E7373}" dt="2024-11-07T20:35:29.779" v="1372" actId="478"/>
          <ac:spMkLst>
            <pc:docMk/>
            <pc:sldMk cId="2360470409" sldId="326"/>
            <ac:spMk id="114" creationId="{A2A6F13E-7E9E-AACE-0F01-2B0B4416E6A7}"/>
          </ac:spMkLst>
        </pc:spChg>
        <pc:picChg chg="del">
          <ac:chgData name="Javier Andres Luis Gonzalez" userId="9bfb70d5-126d-4793-8f2c-effcd62a7b5e" providerId="ADAL" clId="{79C0CF29-79C5-4745-962E-46556C1E7373}" dt="2024-11-07T19:49:43.163" v="847" actId="478"/>
          <ac:picMkLst>
            <pc:docMk/>
            <pc:sldMk cId="2360470409" sldId="326"/>
            <ac:picMk id="5" creationId="{76DC857D-D0FD-9EC5-9BBA-B095E86DE6F1}"/>
          </ac:picMkLst>
        </pc:picChg>
        <pc:picChg chg="add mod">
          <ac:chgData name="Javier Andres Luis Gonzalez" userId="9bfb70d5-126d-4793-8f2c-effcd62a7b5e" providerId="ADAL" clId="{79C0CF29-79C5-4745-962E-46556C1E7373}" dt="2024-11-07T20:36:37.442" v="1392" actId="1076"/>
          <ac:picMkLst>
            <pc:docMk/>
            <pc:sldMk cId="2360470409" sldId="326"/>
            <ac:picMk id="7" creationId="{0FFF15FE-06DF-B17B-3542-9636ED9D11D5}"/>
          </ac:picMkLst>
        </pc:picChg>
        <pc:picChg chg="add mod">
          <ac:chgData name="Javier Andres Luis Gonzalez" userId="9bfb70d5-126d-4793-8f2c-effcd62a7b5e" providerId="ADAL" clId="{79C0CF29-79C5-4745-962E-46556C1E7373}" dt="2024-11-07T20:36:33.023" v="1391" actId="14100"/>
          <ac:picMkLst>
            <pc:docMk/>
            <pc:sldMk cId="2360470409" sldId="326"/>
            <ac:picMk id="9" creationId="{292FE2FE-EE15-FFC1-BB64-6004D005F868}"/>
          </ac:picMkLst>
        </pc:picChg>
      </pc:sldChg>
      <pc:sldChg chg="addSp modSp add mod ord">
        <pc:chgData name="Javier Andres Luis Gonzalez" userId="9bfb70d5-126d-4793-8f2c-effcd62a7b5e" providerId="ADAL" clId="{79C0CF29-79C5-4745-962E-46556C1E7373}" dt="2024-11-07T20:35:21.176" v="1371" actId="14100"/>
        <pc:sldMkLst>
          <pc:docMk/>
          <pc:sldMk cId="4077065115" sldId="327"/>
        </pc:sldMkLst>
        <pc:spChg chg="mod">
          <ac:chgData name="Javier Andres Luis Gonzalez" userId="9bfb70d5-126d-4793-8f2c-effcd62a7b5e" providerId="ADAL" clId="{79C0CF29-79C5-4745-962E-46556C1E7373}" dt="2024-11-07T20:10:54.204" v="989" actId="1076"/>
          <ac:spMkLst>
            <pc:docMk/>
            <pc:sldMk cId="4077065115" sldId="327"/>
            <ac:spMk id="3" creationId="{C877094F-DC9D-331F-C953-BB6DB6A4363C}"/>
          </ac:spMkLst>
        </pc:spChg>
        <pc:spChg chg="add mod">
          <ac:chgData name="Javier Andres Luis Gonzalez" userId="9bfb70d5-126d-4793-8f2c-effcd62a7b5e" providerId="ADAL" clId="{79C0CF29-79C5-4745-962E-46556C1E7373}" dt="2024-11-07T20:11:01.283" v="1004" actId="1035"/>
          <ac:spMkLst>
            <pc:docMk/>
            <pc:sldMk cId="4077065115" sldId="327"/>
            <ac:spMk id="4" creationId="{123D5CE1-E398-3E3E-4233-9993DE0AA8F8}"/>
          </ac:spMkLst>
        </pc:spChg>
        <pc:spChg chg="mod">
          <ac:chgData name="Javier Andres Luis Gonzalez" userId="9bfb70d5-126d-4793-8f2c-effcd62a7b5e" providerId="ADAL" clId="{79C0CF29-79C5-4745-962E-46556C1E7373}" dt="2024-11-07T20:35:21.176" v="1371" actId="14100"/>
          <ac:spMkLst>
            <pc:docMk/>
            <pc:sldMk cId="4077065115" sldId="327"/>
            <ac:spMk id="114" creationId="{DF162A73-8338-B26B-BFF4-E7F4F7A7AB2C}"/>
          </ac:spMkLst>
        </pc:spChg>
        <pc:picChg chg="add mod">
          <ac:chgData name="Javier Andres Luis Gonzalez" userId="9bfb70d5-126d-4793-8f2c-effcd62a7b5e" providerId="ADAL" clId="{79C0CF29-79C5-4745-962E-46556C1E7373}" dt="2024-11-07T20:11:24.628" v="1022" actId="1076"/>
          <ac:picMkLst>
            <pc:docMk/>
            <pc:sldMk cId="4077065115" sldId="327"/>
            <ac:picMk id="6" creationId="{8D60A74B-96F0-9380-C2F3-AC431C1DB3D4}"/>
          </ac:picMkLst>
        </pc:picChg>
      </pc:sldChg>
      <pc:sldChg chg="addSp delSp modSp add mod">
        <pc:chgData name="Javier Andres Luis Gonzalez" userId="9bfb70d5-126d-4793-8f2c-effcd62a7b5e" providerId="ADAL" clId="{79C0CF29-79C5-4745-962E-46556C1E7373}" dt="2024-11-07T20:35:46.498" v="1376"/>
        <pc:sldMkLst>
          <pc:docMk/>
          <pc:sldMk cId="1965963684" sldId="328"/>
        </pc:sldMkLst>
        <pc:spChg chg="mod">
          <ac:chgData name="Javier Andres Luis Gonzalez" userId="9bfb70d5-126d-4793-8f2c-effcd62a7b5e" providerId="ADAL" clId="{79C0CF29-79C5-4745-962E-46556C1E7373}" dt="2024-11-07T20:26:12.756" v="1136" actId="1076"/>
          <ac:spMkLst>
            <pc:docMk/>
            <pc:sldMk cId="1965963684" sldId="328"/>
            <ac:spMk id="3" creationId="{A9CDFD56-1A0A-44D2-CAE3-0255096B17D6}"/>
          </ac:spMkLst>
        </pc:spChg>
        <pc:spChg chg="mod">
          <ac:chgData name="Javier Andres Luis Gonzalez" userId="9bfb70d5-126d-4793-8f2c-effcd62a7b5e" providerId="ADAL" clId="{79C0CF29-79C5-4745-962E-46556C1E7373}" dt="2024-11-07T20:21:05.004" v="1095" actId="20577"/>
          <ac:spMkLst>
            <pc:docMk/>
            <pc:sldMk cId="1965963684" sldId="328"/>
            <ac:spMk id="4" creationId="{0B9EB370-767D-0FA0-0BEC-33146BA70B27}"/>
          </ac:spMkLst>
        </pc:spChg>
        <pc:spChg chg="add">
          <ac:chgData name="Javier Andres Luis Gonzalez" userId="9bfb70d5-126d-4793-8f2c-effcd62a7b5e" providerId="ADAL" clId="{79C0CF29-79C5-4745-962E-46556C1E7373}" dt="2024-11-07T20:25:14.339" v="1113"/>
          <ac:spMkLst>
            <pc:docMk/>
            <pc:sldMk cId="1965963684" sldId="328"/>
            <ac:spMk id="6" creationId="{7CB4B2BC-015A-4110-F9DF-F186C22CE8B7}"/>
          </ac:spMkLst>
        </pc:spChg>
        <pc:spChg chg="add mod">
          <ac:chgData name="Javier Andres Luis Gonzalez" userId="9bfb70d5-126d-4793-8f2c-effcd62a7b5e" providerId="ADAL" clId="{79C0CF29-79C5-4745-962E-46556C1E7373}" dt="2024-11-07T20:35:46.498" v="1376"/>
          <ac:spMkLst>
            <pc:docMk/>
            <pc:sldMk cId="1965963684" sldId="328"/>
            <ac:spMk id="8" creationId="{DBD4F942-FFD5-BCB8-8CF7-3DD9B12D92EE}"/>
          </ac:spMkLst>
        </pc:spChg>
        <pc:spChg chg="del">
          <ac:chgData name="Javier Andres Luis Gonzalez" userId="9bfb70d5-126d-4793-8f2c-effcd62a7b5e" providerId="ADAL" clId="{79C0CF29-79C5-4745-962E-46556C1E7373}" dt="2024-11-07T20:35:46.088" v="1375" actId="478"/>
          <ac:spMkLst>
            <pc:docMk/>
            <pc:sldMk cId="1965963684" sldId="328"/>
            <ac:spMk id="114" creationId="{11D821C4-1876-A17E-B02E-6E51BBAA887F}"/>
          </ac:spMkLst>
        </pc:spChg>
        <pc:picChg chg="add mod">
          <ac:chgData name="Javier Andres Luis Gonzalez" userId="9bfb70d5-126d-4793-8f2c-effcd62a7b5e" providerId="ADAL" clId="{79C0CF29-79C5-4745-962E-46556C1E7373}" dt="2024-11-07T20:26:14.721" v="1137" actId="1076"/>
          <ac:picMkLst>
            <pc:docMk/>
            <pc:sldMk cId="1965963684" sldId="328"/>
            <ac:picMk id="5" creationId="{39D455C4-889B-8CF9-22A4-EF78D2B71632}"/>
          </ac:picMkLst>
        </pc:picChg>
        <pc:picChg chg="add del">
          <ac:chgData name="Javier Andres Luis Gonzalez" userId="9bfb70d5-126d-4793-8f2c-effcd62a7b5e" providerId="ADAL" clId="{79C0CF29-79C5-4745-962E-46556C1E7373}" dt="2024-11-07T20:20:37.374" v="1062" actId="478"/>
          <ac:picMkLst>
            <pc:docMk/>
            <pc:sldMk cId="1965963684" sldId="328"/>
            <ac:picMk id="7" creationId="{40F8E740-115B-B84D-DDE8-EEAEDA78D827}"/>
          </ac:picMkLst>
        </pc:picChg>
        <pc:picChg chg="add del">
          <ac:chgData name="Javier Andres Luis Gonzalez" userId="9bfb70d5-126d-4793-8f2c-effcd62a7b5e" providerId="ADAL" clId="{79C0CF29-79C5-4745-962E-46556C1E7373}" dt="2024-11-07T20:20:37.374" v="1062" actId="478"/>
          <ac:picMkLst>
            <pc:docMk/>
            <pc:sldMk cId="1965963684" sldId="328"/>
            <ac:picMk id="9" creationId="{B8ED94C4-4F5C-D902-01B0-B47906FA46EA}"/>
          </ac:picMkLst>
        </pc:picChg>
      </pc:sldChg>
      <pc:sldChg chg="add del">
        <pc:chgData name="Javier Andres Luis Gonzalez" userId="9bfb70d5-126d-4793-8f2c-effcd62a7b5e" providerId="ADAL" clId="{79C0CF29-79C5-4745-962E-46556C1E7373}" dt="2024-11-07T20:20:27.803" v="1060"/>
        <pc:sldMkLst>
          <pc:docMk/>
          <pc:sldMk cId="3034083056" sldId="329"/>
        </pc:sldMkLst>
      </pc:sldChg>
      <pc:sldChg chg="addSp delSp modSp add mod">
        <pc:chgData name="Javier Andres Luis Gonzalez" userId="9bfb70d5-126d-4793-8f2c-effcd62a7b5e" providerId="ADAL" clId="{79C0CF29-79C5-4745-962E-46556C1E7373}" dt="2024-11-07T20:35:58.118" v="1383" actId="1076"/>
        <pc:sldMkLst>
          <pc:docMk/>
          <pc:sldMk cId="4196571601" sldId="329"/>
        </pc:sldMkLst>
        <pc:spChg chg="mod">
          <ac:chgData name="Javier Andres Luis Gonzalez" userId="9bfb70d5-126d-4793-8f2c-effcd62a7b5e" providerId="ADAL" clId="{79C0CF29-79C5-4745-962E-46556C1E7373}" dt="2024-11-07T20:28:12.874" v="1146" actId="12"/>
          <ac:spMkLst>
            <pc:docMk/>
            <pc:sldMk cId="4196571601" sldId="329"/>
            <ac:spMk id="3" creationId="{F75A199D-6EC5-E23E-5D44-30CBBF32749A}"/>
          </ac:spMkLst>
        </pc:spChg>
        <pc:spChg chg="add mod">
          <ac:chgData name="Javier Andres Luis Gonzalez" userId="9bfb70d5-126d-4793-8f2c-effcd62a7b5e" providerId="ADAL" clId="{79C0CF29-79C5-4745-962E-46556C1E7373}" dt="2024-11-07T20:35:51.639" v="1378"/>
          <ac:spMkLst>
            <pc:docMk/>
            <pc:sldMk cId="4196571601" sldId="329"/>
            <ac:spMk id="7" creationId="{D749AFCF-754E-14AF-5485-ABF30909C3ED}"/>
          </ac:spMkLst>
        </pc:spChg>
        <pc:spChg chg="del">
          <ac:chgData name="Javier Andres Luis Gonzalez" userId="9bfb70d5-126d-4793-8f2c-effcd62a7b5e" providerId="ADAL" clId="{79C0CF29-79C5-4745-962E-46556C1E7373}" dt="2024-11-07T20:35:51.213" v="1377" actId="478"/>
          <ac:spMkLst>
            <pc:docMk/>
            <pc:sldMk cId="4196571601" sldId="329"/>
            <ac:spMk id="114" creationId="{5DBB1A1C-BFEC-F61E-18DA-917258EFDDBB}"/>
          </ac:spMkLst>
        </pc:spChg>
        <pc:picChg chg="del">
          <ac:chgData name="Javier Andres Luis Gonzalez" userId="9bfb70d5-126d-4793-8f2c-effcd62a7b5e" providerId="ADAL" clId="{79C0CF29-79C5-4745-962E-46556C1E7373}" dt="2024-11-07T20:21:31.195" v="1099" actId="478"/>
          <ac:picMkLst>
            <pc:docMk/>
            <pc:sldMk cId="4196571601" sldId="329"/>
            <ac:picMk id="5" creationId="{C6C260DE-D6C1-1CF6-1094-5017D252BDDF}"/>
          </ac:picMkLst>
        </pc:picChg>
        <pc:picChg chg="add mod">
          <ac:chgData name="Javier Andres Luis Gonzalez" userId="9bfb70d5-126d-4793-8f2c-effcd62a7b5e" providerId="ADAL" clId="{79C0CF29-79C5-4745-962E-46556C1E7373}" dt="2024-11-07T20:35:58.118" v="1383" actId="1076"/>
          <ac:picMkLst>
            <pc:docMk/>
            <pc:sldMk cId="4196571601" sldId="329"/>
            <ac:picMk id="6" creationId="{2BF3EECD-BF75-F2BA-034A-4741255DC568}"/>
          </ac:picMkLst>
        </pc:picChg>
      </pc:sldChg>
      <pc:sldChg chg="addSp delSp modSp add mod">
        <pc:chgData name="Javier Andres Luis Gonzalez" userId="9bfb70d5-126d-4793-8f2c-effcd62a7b5e" providerId="ADAL" clId="{79C0CF29-79C5-4745-962E-46556C1E7373}" dt="2024-11-07T20:36:13.702" v="1388" actId="1076"/>
        <pc:sldMkLst>
          <pc:docMk/>
          <pc:sldMk cId="1223334455" sldId="330"/>
        </pc:sldMkLst>
        <pc:spChg chg="mod">
          <ac:chgData name="Javier Andres Luis Gonzalez" userId="9bfb70d5-126d-4793-8f2c-effcd62a7b5e" providerId="ADAL" clId="{79C0CF29-79C5-4745-962E-46556C1E7373}" dt="2024-11-07T20:31:21.775" v="1265" actId="6549"/>
          <ac:spMkLst>
            <pc:docMk/>
            <pc:sldMk cId="1223334455" sldId="330"/>
            <ac:spMk id="3" creationId="{AAD12BA1-3B2B-6F34-EB47-36363C2D14F4}"/>
          </ac:spMkLst>
        </pc:spChg>
        <pc:spChg chg="add">
          <ac:chgData name="Javier Andres Luis Gonzalez" userId="9bfb70d5-126d-4793-8f2c-effcd62a7b5e" providerId="ADAL" clId="{79C0CF29-79C5-4745-962E-46556C1E7373}" dt="2024-11-07T20:29:11.816" v="1147"/>
          <ac:spMkLst>
            <pc:docMk/>
            <pc:sldMk cId="1223334455" sldId="330"/>
            <ac:spMk id="7" creationId="{13221593-6635-EC18-D1DC-4113107EEE13}"/>
          </ac:spMkLst>
        </pc:spChg>
        <pc:spChg chg="add mod">
          <ac:chgData name="Javier Andres Luis Gonzalez" userId="9bfb70d5-126d-4793-8f2c-effcd62a7b5e" providerId="ADAL" clId="{79C0CF29-79C5-4745-962E-46556C1E7373}" dt="2024-11-07T20:36:04.074" v="1385"/>
          <ac:spMkLst>
            <pc:docMk/>
            <pc:sldMk cId="1223334455" sldId="330"/>
            <ac:spMk id="8" creationId="{78E90413-640C-9D88-A279-311A7F7FA2D9}"/>
          </ac:spMkLst>
        </pc:spChg>
        <pc:spChg chg="del">
          <ac:chgData name="Javier Andres Luis Gonzalez" userId="9bfb70d5-126d-4793-8f2c-effcd62a7b5e" providerId="ADAL" clId="{79C0CF29-79C5-4745-962E-46556C1E7373}" dt="2024-11-07T20:36:03.738" v="1384" actId="478"/>
          <ac:spMkLst>
            <pc:docMk/>
            <pc:sldMk cId="1223334455" sldId="330"/>
            <ac:spMk id="114" creationId="{87D0CAA8-2B05-F5BA-C1EF-DB585B21E252}"/>
          </ac:spMkLst>
        </pc:spChg>
        <pc:picChg chg="del">
          <ac:chgData name="Javier Andres Luis Gonzalez" userId="9bfb70d5-126d-4793-8f2c-effcd62a7b5e" providerId="ADAL" clId="{79C0CF29-79C5-4745-962E-46556C1E7373}" dt="2024-11-07T20:21:59.672" v="1104" actId="478"/>
          <ac:picMkLst>
            <pc:docMk/>
            <pc:sldMk cId="1223334455" sldId="330"/>
            <ac:picMk id="5" creationId="{253F3588-6086-E6AB-D640-961D1108BB77}"/>
          </ac:picMkLst>
        </pc:picChg>
        <pc:picChg chg="add mod">
          <ac:chgData name="Javier Andres Luis Gonzalez" userId="9bfb70d5-126d-4793-8f2c-effcd62a7b5e" providerId="ADAL" clId="{79C0CF29-79C5-4745-962E-46556C1E7373}" dt="2024-11-07T20:36:13.702" v="1388" actId="1076"/>
          <ac:picMkLst>
            <pc:docMk/>
            <pc:sldMk cId="1223334455" sldId="330"/>
            <ac:picMk id="6" creationId="{21F4D087-136A-E05B-A188-A3373516F8F6}"/>
          </ac:picMkLst>
        </pc:picChg>
      </pc:sldChg>
      <pc:sldChg chg="addSp delSp modSp add mod">
        <pc:chgData name="Javier Andres Luis Gonzalez" userId="9bfb70d5-126d-4793-8f2c-effcd62a7b5e" providerId="ADAL" clId="{79C0CF29-79C5-4745-962E-46556C1E7373}" dt="2024-11-07T20:36:22.494" v="1390"/>
        <pc:sldMkLst>
          <pc:docMk/>
          <pc:sldMk cId="3525334822" sldId="331"/>
        </pc:sldMkLst>
        <pc:spChg chg="mod">
          <ac:chgData name="Javier Andres Luis Gonzalez" userId="9bfb70d5-126d-4793-8f2c-effcd62a7b5e" providerId="ADAL" clId="{79C0CF29-79C5-4745-962E-46556C1E7373}" dt="2024-11-07T20:31:43.222" v="1329" actId="6549"/>
          <ac:spMkLst>
            <pc:docMk/>
            <pc:sldMk cId="3525334822" sldId="331"/>
            <ac:spMk id="3" creationId="{30B7B07D-0E6E-FEDE-ED85-DC6EA73EA82A}"/>
          </ac:spMkLst>
        </pc:spChg>
        <pc:spChg chg="add mod">
          <ac:chgData name="Javier Andres Luis Gonzalez" userId="9bfb70d5-126d-4793-8f2c-effcd62a7b5e" providerId="ADAL" clId="{79C0CF29-79C5-4745-962E-46556C1E7373}" dt="2024-11-07T20:36:22.494" v="1390"/>
          <ac:spMkLst>
            <pc:docMk/>
            <pc:sldMk cId="3525334822" sldId="331"/>
            <ac:spMk id="7" creationId="{F240A252-9845-9658-2E81-3574382278EF}"/>
          </ac:spMkLst>
        </pc:spChg>
        <pc:spChg chg="del">
          <ac:chgData name="Javier Andres Luis Gonzalez" userId="9bfb70d5-126d-4793-8f2c-effcd62a7b5e" providerId="ADAL" clId="{79C0CF29-79C5-4745-962E-46556C1E7373}" dt="2024-11-07T20:36:22.126" v="1389" actId="478"/>
          <ac:spMkLst>
            <pc:docMk/>
            <pc:sldMk cId="3525334822" sldId="331"/>
            <ac:spMk id="114" creationId="{3CD28A0B-E59E-51C0-1E64-C10AAE10B03F}"/>
          </ac:spMkLst>
        </pc:spChg>
        <pc:picChg chg="del">
          <ac:chgData name="Javier Andres Luis Gonzalez" userId="9bfb70d5-126d-4793-8f2c-effcd62a7b5e" providerId="ADAL" clId="{79C0CF29-79C5-4745-962E-46556C1E7373}" dt="2024-11-07T20:22:21.149" v="1107" actId="478"/>
          <ac:picMkLst>
            <pc:docMk/>
            <pc:sldMk cId="3525334822" sldId="331"/>
            <ac:picMk id="5" creationId="{3E23E508-B66F-2582-61EF-2BB629168C25}"/>
          </ac:picMkLst>
        </pc:picChg>
        <pc:picChg chg="add mod">
          <ac:chgData name="Javier Andres Luis Gonzalez" userId="9bfb70d5-126d-4793-8f2c-effcd62a7b5e" providerId="ADAL" clId="{79C0CF29-79C5-4745-962E-46556C1E7373}" dt="2024-11-07T20:31:56.913" v="1330" actId="1076"/>
          <ac:picMkLst>
            <pc:docMk/>
            <pc:sldMk cId="3525334822" sldId="331"/>
            <ac:picMk id="6" creationId="{62633FC9-8A30-932E-4312-A9BF22C3E460}"/>
          </ac:picMkLst>
        </pc:picChg>
      </pc:sldChg>
      <pc:sldChg chg="delSp modSp add mod">
        <pc:chgData name="Javier Andres Luis Gonzalez" userId="9bfb70d5-126d-4793-8f2c-effcd62a7b5e" providerId="ADAL" clId="{79C0CF29-79C5-4745-962E-46556C1E7373}" dt="2024-11-07T20:53:29.859" v="1617" actId="20577"/>
        <pc:sldMkLst>
          <pc:docMk/>
          <pc:sldMk cId="1306800035" sldId="332"/>
        </pc:sldMkLst>
        <pc:spChg chg="mod">
          <ac:chgData name="Javier Andres Luis Gonzalez" userId="9bfb70d5-126d-4793-8f2c-effcd62a7b5e" providerId="ADAL" clId="{79C0CF29-79C5-4745-962E-46556C1E7373}" dt="2024-11-07T20:53:29.859" v="1617" actId="20577"/>
          <ac:spMkLst>
            <pc:docMk/>
            <pc:sldMk cId="1306800035" sldId="332"/>
            <ac:spMk id="3" creationId="{1D8AE5A3-E438-E345-1E81-C6B6F697F906}"/>
          </ac:spMkLst>
        </pc:spChg>
        <pc:spChg chg="mod">
          <ac:chgData name="Javier Andres Luis Gonzalez" userId="9bfb70d5-126d-4793-8f2c-effcd62a7b5e" providerId="ADAL" clId="{79C0CF29-79C5-4745-962E-46556C1E7373}" dt="2024-11-07T20:38:07.662" v="1430" actId="20577"/>
          <ac:spMkLst>
            <pc:docMk/>
            <pc:sldMk cId="1306800035" sldId="332"/>
            <ac:spMk id="4" creationId="{6C408625-B508-E98C-32FD-66707CFC7A09}"/>
          </ac:spMkLst>
        </pc:spChg>
        <pc:spChg chg="mod">
          <ac:chgData name="Javier Andres Luis Gonzalez" userId="9bfb70d5-126d-4793-8f2c-effcd62a7b5e" providerId="ADAL" clId="{79C0CF29-79C5-4745-962E-46556C1E7373}" dt="2024-11-07T20:37:07.545" v="1399" actId="20577"/>
          <ac:spMkLst>
            <pc:docMk/>
            <pc:sldMk cId="1306800035" sldId="332"/>
            <ac:spMk id="7" creationId="{6039CE74-5A6F-DCD0-B33A-509E933B492E}"/>
          </ac:spMkLst>
        </pc:spChg>
        <pc:picChg chg="del">
          <ac:chgData name="Javier Andres Luis Gonzalez" userId="9bfb70d5-126d-4793-8f2c-effcd62a7b5e" providerId="ADAL" clId="{79C0CF29-79C5-4745-962E-46556C1E7373}" dt="2024-11-07T20:38:51.520" v="1473" actId="478"/>
          <ac:picMkLst>
            <pc:docMk/>
            <pc:sldMk cId="1306800035" sldId="332"/>
            <ac:picMk id="6" creationId="{3C07F4F0-170F-3DEB-EA7B-599941D8FF88}"/>
          </ac:picMkLst>
        </pc:picChg>
      </pc:sldChg>
      <pc:sldChg chg="addSp delSp modSp add mod">
        <pc:chgData name="Javier Andres Luis Gonzalez" userId="9bfb70d5-126d-4793-8f2c-effcd62a7b5e" providerId="ADAL" clId="{79C0CF29-79C5-4745-962E-46556C1E7373}" dt="2024-11-07T20:54:27.644" v="1638" actId="20577"/>
        <pc:sldMkLst>
          <pc:docMk/>
          <pc:sldMk cId="3478736951" sldId="333"/>
        </pc:sldMkLst>
        <pc:spChg chg="add mod">
          <ac:chgData name="Javier Andres Luis Gonzalez" userId="9bfb70d5-126d-4793-8f2c-effcd62a7b5e" providerId="ADAL" clId="{79C0CF29-79C5-4745-962E-46556C1E7373}" dt="2024-11-07T20:37:14.952" v="1401"/>
          <ac:spMkLst>
            <pc:docMk/>
            <pc:sldMk cId="3478736951" sldId="333"/>
            <ac:spMk id="2" creationId="{2AD75689-A40C-B922-8556-253E4925C889}"/>
          </ac:spMkLst>
        </pc:spChg>
        <pc:spChg chg="mod">
          <ac:chgData name="Javier Andres Luis Gonzalez" userId="9bfb70d5-126d-4793-8f2c-effcd62a7b5e" providerId="ADAL" clId="{79C0CF29-79C5-4745-962E-46556C1E7373}" dt="2024-11-07T20:54:27.644" v="1638" actId="20577"/>
          <ac:spMkLst>
            <pc:docMk/>
            <pc:sldMk cId="3478736951" sldId="333"/>
            <ac:spMk id="3" creationId="{2A04BD6E-3C9E-DC44-A339-0C6EFC160F3E}"/>
          </ac:spMkLst>
        </pc:spChg>
        <pc:spChg chg="mod">
          <ac:chgData name="Javier Andres Luis Gonzalez" userId="9bfb70d5-126d-4793-8f2c-effcd62a7b5e" providerId="ADAL" clId="{79C0CF29-79C5-4745-962E-46556C1E7373}" dt="2024-11-07T20:38:16.636" v="1440" actId="20577"/>
          <ac:spMkLst>
            <pc:docMk/>
            <pc:sldMk cId="3478736951" sldId="333"/>
            <ac:spMk id="4" creationId="{BDABCEF2-2B19-3864-0EDA-C1D5F0E193B4}"/>
          </ac:spMkLst>
        </pc:spChg>
        <pc:spChg chg="add">
          <ac:chgData name="Javier Andres Luis Gonzalez" userId="9bfb70d5-126d-4793-8f2c-effcd62a7b5e" providerId="ADAL" clId="{79C0CF29-79C5-4745-962E-46556C1E7373}" dt="2024-11-07T20:46:18.423" v="1522"/>
          <ac:spMkLst>
            <pc:docMk/>
            <pc:sldMk cId="3478736951" sldId="333"/>
            <ac:spMk id="5" creationId="{2A6ECDB0-1DDD-1136-198D-CB666DC41A25}"/>
          </ac:spMkLst>
        </pc:spChg>
        <pc:spChg chg="del">
          <ac:chgData name="Javier Andres Luis Gonzalez" userId="9bfb70d5-126d-4793-8f2c-effcd62a7b5e" providerId="ADAL" clId="{79C0CF29-79C5-4745-962E-46556C1E7373}" dt="2024-11-07T20:37:14.630" v="1400" actId="478"/>
          <ac:spMkLst>
            <pc:docMk/>
            <pc:sldMk cId="3478736951" sldId="333"/>
            <ac:spMk id="7" creationId="{AAEF8407-3AF8-481B-8240-D728F7444FD2}"/>
          </ac:spMkLst>
        </pc:spChg>
        <pc:picChg chg="del">
          <ac:chgData name="Javier Andres Luis Gonzalez" userId="9bfb70d5-126d-4793-8f2c-effcd62a7b5e" providerId="ADAL" clId="{79C0CF29-79C5-4745-962E-46556C1E7373}" dt="2024-11-07T20:38:54.351" v="1474" actId="478"/>
          <ac:picMkLst>
            <pc:docMk/>
            <pc:sldMk cId="3478736951" sldId="333"/>
            <ac:picMk id="6" creationId="{3C785841-8C1B-D711-6FAC-89F222E72CD5}"/>
          </ac:picMkLst>
        </pc:picChg>
      </pc:sldChg>
      <pc:sldChg chg="addSp delSp modSp add mod">
        <pc:chgData name="Javier Andres Luis Gonzalez" userId="9bfb70d5-126d-4793-8f2c-effcd62a7b5e" providerId="ADAL" clId="{79C0CF29-79C5-4745-962E-46556C1E7373}" dt="2024-11-07T20:56:07.552" v="1669" actId="20577"/>
        <pc:sldMkLst>
          <pc:docMk/>
          <pc:sldMk cId="2958210012" sldId="334"/>
        </pc:sldMkLst>
        <pc:spChg chg="add mod">
          <ac:chgData name="Javier Andres Luis Gonzalez" userId="9bfb70d5-126d-4793-8f2c-effcd62a7b5e" providerId="ADAL" clId="{79C0CF29-79C5-4745-962E-46556C1E7373}" dt="2024-11-07T20:37:18.166" v="1403"/>
          <ac:spMkLst>
            <pc:docMk/>
            <pc:sldMk cId="2958210012" sldId="334"/>
            <ac:spMk id="2" creationId="{836EBAAB-EE94-6D73-2864-86C8192B5DE2}"/>
          </ac:spMkLst>
        </pc:spChg>
        <pc:spChg chg="mod">
          <ac:chgData name="Javier Andres Luis Gonzalez" userId="9bfb70d5-126d-4793-8f2c-effcd62a7b5e" providerId="ADAL" clId="{79C0CF29-79C5-4745-962E-46556C1E7373}" dt="2024-11-07T20:56:07.552" v="1669" actId="20577"/>
          <ac:spMkLst>
            <pc:docMk/>
            <pc:sldMk cId="2958210012" sldId="334"/>
            <ac:spMk id="3" creationId="{472F6081-793B-097F-682A-C5DDFD76D1C0}"/>
          </ac:spMkLst>
        </pc:spChg>
        <pc:spChg chg="mod">
          <ac:chgData name="Javier Andres Luis Gonzalez" userId="9bfb70d5-126d-4793-8f2c-effcd62a7b5e" providerId="ADAL" clId="{79C0CF29-79C5-4745-962E-46556C1E7373}" dt="2024-11-07T20:38:25.221" v="1451" actId="20577"/>
          <ac:spMkLst>
            <pc:docMk/>
            <pc:sldMk cId="2958210012" sldId="334"/>
            <ac:spMk id="4" creationId="{BE122134-5257-EBD1-E27A-786C3CCEC997}"/>
          </ac:spMkLst>
        </pc:spChg>
        <pc:spChg chg="del">
          <ac:chgData name="Javier Andres Luis Gonzalez" userId="9bfb70d5-126d-4793-8f2c-effcd62a7b5e" providerId="ADAL" clId="{79C0CF29-79C5-4745-962E-46556C1E7373}" dt="2024-11-07T20:37:17.777" v="1402" actId="478"/>
          <ac:spMkLst>
            <pc:docMk/>
            <pc:sldMk cId="2958210012" sldId="334"/>
            <ac:spMk id="7" creationId="{38778B65-660B-C20E-F426-05783708B997}"/>
          </ac:spMkLst>
        </pc:spChg>
        <pc:picChg chg="del">
          <ac:chgData name="Javier Andres Luis Gonzalez" userId="9bfb70d5-126d-4793-8f2c-effcd62a7b5e" providerId="ADAL" clId="{79C0CF29-79C5-4745-962E-46556C1E7373}" dt="2024-11-07T20:38:56.649" v="1475" actId="478"/>
          <ac:picMkLst>
            <pc:docMk/>
            <pc:sldMk cId="2958210012" sldId="334"/>
            <ac:picMk id="6" creationId="{4D382D42-F91C-FB4E-72E6-DE58F83A105E}"/>
          </ac:picMkLst>
        </pc:picChg>
      </pc:sldChg>
      <pc:sldChg chg="addSp delSp modSp add mod">
        <pc:chgData name="Javier Andres Luis Gonzalez" userId="9bfb70d5-126d-4793-8f2c-effcd62a7b5e" providerId="ADAL" clId="{79C0CF29-79C5-4745-962E-46556C1E7373}" dt="2024-11-07T20:57:28.554" v="1691" actId="20577"/>
        <pc:sldMkLst>
          <pc:docMk/>
          <pc:sldMk cId="1632720858" sldId="335"/>
        </pc:sldMkLst>
        <pc:spChg chg="add mod">
          <ac:chgData name="Javier Andres Luis Gonzalez" userId="9bfb70d5-126d-4793-8f2c-effcd62a7b5e" providerId="ADAL" clId="{79C0CF29-79C5-4745-962E-46556C1E7373}" dt="2024-11-07T20:37:21.583" v="1405"/>
          <ac:spMkLst>
            <pc:docMk/>
            <pc:sldMk cId="1632720858" sldId="335"/>
            <ac:spMk id="2" creationId="{4A2F2D8C-79D7-6653-0E54-96D305EA4FFC}"/>
          </ac:spMkLst>
        </pc:spChg>
        <pc:spChg chg="mod">
          <ac:chgData name="Javier Andres Luis Gonzalez" userId="9bfb70d5-126d-4793-8f2c-effcd62a7b5e" providerId="ADAL" clId="{79C0CF29-79C5-4745-962E-46556C1E7373}" dt="2024-11-07T20:57:28.554" v="1691" actId="20577"/>
          <ac:spMkLst>
            <pc:docMk/>
            <pc:sldMk cId="1632720858" sldId="335"/>
            <ac:spMk id="3" creationId="{AE782D47-8F33-3AE0-998A-8A6F86DA962F}"/>
          </ac:spMkLst>
        </pc:spChg>
        <pc:spChg chg="mod">
          <ac:chgData name="Javier Andres Luis Gonzalez" userId="9bfb70d5-126d-4793-8f2c-effcd62a7b5e" providerId="ADAL" clId="{79C0CF29-79C5-4745-962E-46556C1E7373}" dt="2024-11-07T20:38:40.417" v="1472" actId="20577"/>
          <ac:spMkLst>
            <pc:docMk/>
            <pc:sldMk cId="1632720858" sldId="335"/>
            <ac:spMk id="4" creationId="{9A0A90E6-E98C-D7D4-85A0-389E29A605C9}"/>
          </ac:spMkLst>
        </pc:spChg>
        <pc:spChg chg="del">
          <ac:chgData name="Javier Andres Luis Gonzalez" userId="9bfb70d5-126d-4793-8f2c-effcd62a7b5e" providerId="ADAL" clId="{79C0CF29-79C5-4745-962E-46556C1E7373}" dt="2024-11-07T20:37:21.269" v="1404" actId="478"/>
          <ac:spMkLst>
            <pc:docMk/>
            <pc:sldMk cId="1632720858" sldId="335"/>
            <ac:spMk id="7" creationId="{068BC83C-4988-0021-D3E0-BD86B467FAA6}"/>
          </ac:spMkLst>
        </pc:spChg>
        <pc:picChg chg="del">
          <ac:chgData name="Javier Andres Luis Gonzalez" userId="9bfb70d5-126d-4793-8f2c-effcd62a7b5e" providerId="ADAL" clId="{79C0CF29-79C5-4745-962E-46556C1E7373}" dt="2024-11-07T20:38:58.893" v="1476" actId="478"/>
          <ac:picMkLst>
            <pc:docMk/>
            <pc:sldMk cId="1632720858" sldId="335"/>
            <ac:picMk id="6" creationId="{67BB5AAB-FB86-FB5A-8D3D-EE98B33A5EA0}"/>
          </ac:picMkLst>
        </pc:picChg>
      </pc:sldChg>
    </pc:docChg>
  </pc:docChgLst>
  <pc:docChgLst>
    <pc:chgData name="Javier Andres Luis Gonzalez" userId="9bfb70d5-126d-4793-8f2c-effcd62a7b5e" providerId="ADAL" clId="{F3F50C24-B04A-4FA0-B1E4-89B2B106AFB1}"/>
    <pc:docChg chg="undo redo custSel addSld delSld modSld sldOrd">
      <pc:chgData name="Javier Andres Luis Gonzalez" userId="9bfb70d5-126d-4793-8f2c-effcd62a7b5e" providerId="ADAL" clId="{F3F50C24-B04A-4FA0-B1E4-89B2B106AFB1}" dt="2024-10-17T17:29:42.853" v="2545" actId="207"/>
      <pc:docMkLst>
        <pc:docMk/>
      </pc:docMkLst>
      <pc:sldChg chg="modSp mod">
        <pc:chgData name="Javier Andres Luis Gonzalez" userId="9bfb70d5-126d-4793-8f2c-effcd62a7b5e" providerId="ADAL" clId="{F3F50C24-B04A-4FA0-B1E4-89B2B106AFB1}" dt="2024-10-17T17:27:34.632" v="2520" actId="207"/>
        <pc:sldMkLst>
          <pc:docMk/>
          <pc:sldMk cId="327181837" sldId="256"/>
        </pc:sldMkLst>
        <pc:spChg chg="mod">
          <ac:chgData name="Javier Andres Luis Gonzalez" userId="9bfb70d5-126d-4793-8f2c-effcd62a7b5e" providerId="ADAL" clId="{F3F50C24-B04A-4FA0-B1E4-89B2B106AFB1}" dt="2024-10-17T17:27:34.632" v="2520" actId="207"/>
          <ac:spMkLst>
            <pc:docMk/>
            <pc:sldMk cId="327181837" sldId="256"/>
            <ac:spMk id="4" creationId="{E58F4762-22EA-5CF3-03FB-F8CD12ED25D6}"/>
          </ac:spMkLst>
        </pc:spChg>
        <pc:spChg chg="mod">
          <ac:chgData name="Javier Andres Luis Gonzalez" userId="9bfb70d5-126d-4793-8f2c-effcd62a7b5e" providerId="ADAL" clId="{F3F50C24-B04A-4FA0-B1E4-89B2B106AFB1}" dt="2024-10-15T18:26:54.804" v="1866"/>
          <ac:spMkLst>
            <pc:docMk/>
            <pc:sldMk cId="327181837" sldId="256"/>
            <ac:spMk id="5" creationId="{4180DB93-635F-E1C6-2B6C-5C4BD4583BD6}"/>
          </ac:spMkLst>
        </pc:spChg>
      </pc:sldChg>
      <pc:sldChg chg="del">
        <pc:chgData name="Javier Andres Luis Gonzalez" userId="9bfb70d5-126d-4793-8f2c-effcd62a7b5e" providerId="ADAL" clId="{F3F50C24-B04A-4FA0-B1E4-89B2B106AFB1}" dt="2024-10-15T16:31:59.500" v="241" actId="47"/>
        <pc:sldMkLst>
          <pc:docMk/>
          <pc:sldMk cId="2339059276" sldId="259"/>
        </pc:sldMkLst>
      </pc:sldChg>
      <pc:sldChg chg="del">
        <pc:chgData name="Javier Andres Luis Gonzalez" userId="9bfb70d5-126d-4793-8f2c-effcd62a7b5e" providerId="ADAL" clId="{F3F50C24-B04A-4FA0-B1E4-89B2B106AFB1}" dt="2024-10-15T16:31:57.263" v="240" actId="47"/>
        <pc:sldMkLst>
          <pc:docMk/>
          <pc:sldMk cId="4164454658" sldId="260"/>
        </pc:sldMkLst>
      </pc:sldChg>
      <pc:sldChg chg="del">
        <pc:chgData name="Javier Andres Luis Gonzalez" userId="9bfb70d5-126d-4793-8f2c-effcd62a7b5e" providerId="ADAL" clId="{F3F50C24-B04A-4FA0-B1E4-89B2B106AFB1}" dt="2024-10-15T16:32:00.889" v="242" actId="47"/>
        <pc:sldMkLst>
          <pc:docMk/>
          <pc:sldMk cId="1280483835" sldId="261"/>
        </pc:sldMkLst>
      </pc:sldChg>
      <pc:sldChg chg="addSp modSp del ord">
        <pc:chgData name="Javier Andres Luis Gonzalez" userId="9bfb70d5-126d-4793-8f2c-effcd62a7b5e" providerId="ADAL" clId="{F3F50C24-B04A-4FA0-B1E4-89B2B106AFB1}" dt="2024-10-15T17:44:31.441" v="1150" actId="47"/>
        <pc:sldMkLst>
          <pc:docMk/>
          <pc:sldMk cId="332500307" sldId="262"/>
        </pc:sldMkLst>
        <pc:spChg chg="add mod">
          <ac:chgData name="Javier Andres Luis Gonzalez" userId="9bfb70d5-126d-4793-8f2c-effcd62a7b5e" providerId="ADAL" clId="{F3F50C24-B04A-4FA0-B1E4-89B2B106AFB1}" dt="2024-10-15T17:05:59.358" v="681"/>
          <ac:spMkLst>
            <pc:docMk/>
            <pc:sldMk cId="332500307" sldId="262"/>
            <ac:spMk id="4" creationId="{3F962CA7-0DC4-CE4B-3C2A-84971562A768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7:38.613" v="2521" actId="207"/>
        <pc:sldMkLst>
          <pc:docMk/>
          <pc:sldMk cId="2289807237" sldId="263"/>
        </pc:sldMkLst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3" creationId="{125855D4-62EB-E318-993B-73C72AA39B0F}"/>
          </ac:spMkLst>
        </pc:spChg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4" creationId="{A69B5E0D-B1FF-CE2B-E12B-3BE5A527169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5" creationId="{FB5B5BA1-33E9-CE50-6E1B-1A0106800E2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6" creationId="{848DE52B-1BAE-88B8-0D00-45158A4A7D61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7" creationId="{A3C2F5A2-7160-901E-4E3F-54000BD7477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8" creationId="{D436F53F-EE49-9B0A-3AD0-E13A327D0C47}"/>
          </ac:spMkLst>
        </pc:spChg>
        <pc:spChg chg="mod">
          <ac:chgData name="Javier Andres Luis Gonzalez" userId="9bfb70d5-126d-4793-8f2c-effcd62a7b5e" providerId="ADAL" clId="{F3F50C24-B04A-4FA0-B1E4-89B2B106AFB1}" dt="2024-10-17T17:27:38.613" v="2521" actId="207"/>
          <ac:spMkLst>
            <pc:docMk/>
            <pc:sldMk cId="2289807237" sldId="263"/>
            <ac:spMk id="9" creationId="{57DF910D-5ACB-6EA9-F235-B5BFB4A38862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0" creationId="{5223373C-CA03-5DBC-2EE6-0D8D44E3611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1" creationId="{5707264B-43D9-66F9-455F-0021D60E448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2" creationId="{E5FD4E3D-4A28-E2FE-93A9-4CFE8BADBBA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3" creationId="{2147E644-8798-D855-FAF7-6AAEF77EFFE4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4" creationId="{5248EBC5-FD9E-7357-CB22-F97653C80B46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5" creationId="{2B10BA22-609B-CCA4-7D2A-2C863CA6A6B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6" creationId="{51988116-3026-1C2D-E55F-D952441212F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7" creationId="{07F8906D-9691-4A07-3FAF-5CAFB7C30BD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8" creationId="{FBD38E78-4931-2D08-FE7A-5D31B42C9FE7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9" creationId="{2DCE8DB8-92DB-4D52-DF8E-106F620218FA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1" creationId="{9B474ECA-6100-3791-9EF9-F28D3C45FA73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2" creationId="{09813299-7A01-40F8-034F-B72E032FD671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3" creationId="{D8BE967A-CFD3-5821-5137-42717C34AAB8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4" creationId="{F47625E3-2A11-F815-8D45-444BD43B448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5" creationId="{0B6B5484-68F7-F517-07CD-07F84F18F5B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6" creationId="{20EB6BEF-7EAB-D213-88A8-E9BBB4E8A4C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7" creationId="{B05312EF-6729-F0A1-C278-FD2AB28DF2F3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8" creationId="{47ABE05A-F7AC-DDAC-6B83-BD8D3C4FCFDF}"/>
          </ac:spMkLst>
        </pc:spChg>
        <pc:spChg chg="add del mod">
          <ac:chgData name="Javier Andres Luis Gonzalez" userId="9bfb70d5-126d-4793-8f2c-effcd62a7b5e" providerId="ADAL" clId="{F3F50C24-B04A-4FA0-B1E4-89B2B106AFB1}" dt="2024-10-15T16:03:09.073" v="57" actId="478"/>
          <ac:spMkLst>
            <pc:docMk/>
            <pc:sldMk cId="2289807237" sldId="263"/>
            <ac:spMk id="29" creationId="{EA01E66F-2E3A-ED37-1BB7-2E25C3574BAB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0" creationId="{470B8642-38C9-5A7F-9F2C-2EFD663E3BA9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1" creationId="{FE14092B-DD0D-0169-1188-6BB3A3847DE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2" creationId="{A9F7A1C3-2721-A4B3-B71A-CE46B7CE6C6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3" creationId="{233C644E-1BCF-F00D-C53D-2C6985717E37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4" creationId="{EA2C7D96-079D-DBCA-FB36-8266DCE3B43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5" creationId="{DAF6EAF5-7378-7A79-4448-D9346859828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6" creationId="{A48EDBDA-CB06-363C-7E83-9445BE35F753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8" creationId="{A13BFEAF-758E-63C0-432D-748049637EEB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9" creationId="{CC763113-83D6-F928-F99C-E6B885D1FB1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0" creationId="{516BF795-6585-0C9A-C181-61189FA3AF55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1" creationId="{B676E71F-5764-F787-A983-B01CB525389A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2" creationId="{38ED10DE-35A5-8F88-9011-D4509C482A04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3" creationId="{2F10DF74-862F-9AB9-872C-273B1E05161C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4" creationId="{76A98642-1240-93A0-12FE-27B0D213337A}"/>
          </ac:spMkLst>
        </pc:spChg>
        <pc:grpChg chg="add mod">
          <ac:chgData name="Javier Andres Luis Gonzalez" userId="9bfb70d5-126d-4793-8f2c-effcd62a7b5e" providerId="ADAL" clId="{F3F50C24-B04A-4FA0-B1E4-89B2B106AFB1}" dt="2024-10-15T15:54:45.390" v="6"/>
          <ac:grpSpMkLst>
            <pc:docMk/>
            <pc:sldMk cId="2289807237" sldId="263"/>
            <ac:grpSpMk id="2" creationId="{7C689825-537C-4125-4845-1D2E565F96A0}"/>
          </ac:grpSpMkLst>
        </pc:grpChg>
        <pc:grpChg chg="add del mod">
          <ac:chgData name="Javier Andres Luis Gonzalez" userId="9bfb70d5-126d-4793-8f2c-effcd62a7b5e" providerId="ADAL" clId="{F3F50C24-B04A-4FA0-B1E4-89B2B106AFB1}" dt="2024-10-15T18:42:34.087" v="2097" actId="478"/>
          <ac:grpSpMkLst>
            <pc:docMk/>
            <pc:sldMk cId="2289807237" sldId="263"/>
            <ac:grpSpMk id="20" creationId="{9BB3E5CE-CEC8-4546-C963-706A7D2763D8}"/>
          </ac:grpSpMkLst>
        </pc:grpChg>
        <pc:grpChg chg="add mod">
          <ac:chgData name="Javier Andres Luis Gonzalez" userId="9bfb70d5-126d-4793-8f2c-effcd62a7b5e" providerId="ADAL" clId="{F3F50C24-B04A-4FA0-B1E4-89B2B106AFB1}" dt="2024-10-15T16:00:05.664" v="33" actId="571"/>
          <ac:grpSpMkLst>
            <pc:docMk/>
            <pc:sldMk cId="2289807237" sldId="263"/>
            <ac:grpSpMk id="37" creationId="{E486A183-AC6D-4F72-9F3B-F82B1D47A8E5}"/>
          </ac:grpSpMkLst>
        </pc:grpChg>
      </pc:sldChg>
      <pc:sldChg chg="del">
        <pc:chgData name="Javier Andres Luis Gonzalez" userId="9bfb70d5-126d-4793-8f2c-effcd62a7b5e" providerId="ADAL" clId="{F3F50C24-B04A-4FA0-B1E4-89B2B106AFB1}" dt="2024-10-15T16:32:03.813" v="243" actId="47"/>
        <pc:sldMkLst>
          <pc:docMk/>
          <pc:sldMk cId="2712305225" sldId="264"/>
        </pc:sldMkLst>
      </pc:sldChg>
      <pc:sldChg chg="del">
        <pc:chgData name="Javier Andres Luis Gonzalez" userId="9bfb70d5-126d-4793-8f2c-effcd62a7b5e" providerId="ADAL" clId="{F3F50C24-B04A-4FA0-B1E4-89B2B106AFB1}" dt="2024-10-15T16:32:05.075" v="244" actId="47"/>
        <pc:sldMkLst>
          <pc:docMk/>
          <pc:sldMk cId="1631810769" sldId="265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7.987" v="2523" actId="207"/>
        <pc:sldMkLst>
          <pc:docMk/>
          <pc:sldMk cId="3379730327" sldId="266"/>
        </pc:sldMkLst>
        <pc:spChg chg="del mod">
          <ac:chgData name="Javier Andres Luis Gonzalez" userId="9bfb70d5-126d-4793-8f2c-effcd62a7b5e" providerId="ADAL" clId="{F3F50C24-B04A-4FA0-B1E4-89B2B106AFB1}" dt="2024-10-15T16:33:32.841" v="256" actId="478"/>
          <ac:spMkLst>
            <pc:docMk/>
            <pc:sldMk cId="3379730327" sldId="266"/>
            <ac:spMk id="5" creationId="{016CF6D0-4314-118B-5BB2-472EB1606472}"/>
          </ac:spMkLst>
        </pc:spChg>
        <pc:spChg chg="del mod">
          <ac:chgData name="Javier Andres Luis Gonzalez" userId="9bfb70d5-126d-4793-8f2c-effcd62a7b5e" providerId="ADAL" clId="{F3F50C24-B04A-4FA0-B1E4-89B2B106AFB1}" dt="2024-10-15T16:33:25.295" v="253" actId="478"/>
          <ac:spMkLst>
            <pc:docMk/>
            <pc:sldMk cId="3379730327" sldId="266"/>
            <ac:spMk id="6" creationId="{51724AA3-5FB4-B881-9FFB-CEA6AE8799A2}"/>
          </ac:spMkLst>
        </pc:spChg>
        <pc:spChg chg="del">
          <ac:chgData name="Javier Andres Luis Gonzalez" userId="9bfb70d5-126d-4793-8f2c-effcd62a7b5e" providerId="ADAL" clId="{F3F50C24-B04A-4FA0-B1E4-89B2B106AFB1}" dt="2024-10-15T16:33:27.566" v="254" actId="478"/>
          <ac:spMkLst>
            <pc:docMk/>
            <pc:sldMk cId="3379730327" sldId="266"/>
            <ac:spMk id="7" creationId="{6F828F51-0ECA-E678-BE50-FE2BF249A40D}"/>
          </ac:spMkLst>
        </pc:spChg>
        <pc:spChg chg="del">
          <ac:chgData name="Javier Andres Luis Gonzalez" userId="9bfb70d5-126d-4793-8f2c-effcd62a7b5e" providerId="ADAL" clId="{F3F50C24-B04A-4FA0-B1E4-89B2B106AFB1}" dt="2024-10-15T16:33:21.885" v="251" actId="478"/>
          <ac:spMkLst>
            <pc:docMk/>
            <pc:sldMk cId="3379730327" sldId="266"/>
            <ac:spMk id="8" creationId="{1B730A66-9CFC-6D2A-F4EC-D4B4E29F170C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0" creationId="{0396FA56-B824-38C6-075A-A870655F6399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1" creationId="{2500C0FB-4641-526D-DDF1-F6B2C804D9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2" creationId="{19B8F466-C32E-6DA1-D347-B1BAFA147D4C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3" creationId="{1472F243-CE97-A4C3-9653-58B5584204DB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4" creationId="{38CFFD97-BE2E-52D8-E523-07356CA3FBE6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5" creationId="{6DC6033E-701A-04D3-3DE1-E7B1321C9A65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6" creationId="{57915873-9F4A-ACE8-5D90-C213052D41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7" creationId="{8A65ECDA-68C3-D93C-7F0A-6451AD034F8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8" creationId="{7D485899-3648-8B4E-8F0F-2D3B330B9751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9" creationId="{EA7B640B-5D80-EAFA-9249-18C81F9D9CAD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0" creationId="{16A87CEA-EFE3-EF4C-99B5-27D0660554D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1" creationId="{F28939EE-D7FD-59E1-AD3B-89EF58A06325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2" creationId="{8A9713E1-80C8-DFFE-812B-9DA525ECEF80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3" creationId="{EC782AC9-A925-2982-5076-709102EF4467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4" creationId="{D5849202-BDC7-1740-D983-843ED50343E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25" creationId="{862BF8FC-3761-1BAA-4C4D-76D45279A7A5}"/>
          </ac:spMkLst>
        </pc:spChg>
        <pc:spChg chg="add mod">
          <ac:chgData name="Javier Andres Luis Gonzalez" userId="9bfb70d5-126d-4793-8f2c-effcd62a7b5e" providerId="ADAL" clId="{F3F50C24-B04A-4FA0-B1E4-89B2B106AFB1}" dt="2024-10-17T17:27:47.987" v="2523" actId="207"/>
          <ac:spMkLst>
            <pc:docMk/>
            <pc:sldMk cId="3379730327" sldId="266"/>
            <ac:spMk id="26" creationId="{118F6637-4CC5-2A01-FA35-66D879194BAB}"/>
          </ac:spMkLst>
        </pc:spChg>
        <pc:spChg chg="add mod">
          <ac:chgData name="Javier Andres Luis Gonzalez" userId="9bfb70d5-126d-4793-8f2c-effcd62a7b5e" providerId="ADAL" clId="{F3F50C24-B04A-4FA0-B1E4-89B2B106AFB1}" dt="2024-10-15T17:05:15.858" v="680" actId="1076"/>
          <ac:spMkLst>
            <pc:docMk/>
            <pc:sldMk cId="3379730327" sldId="266"/>
            <ac:spMk id="30" creationId="{E443AF01-7DC8-FF0A-B0F9-952C4B99A3B2}"/>
          </ac:spMkLst>
        </pc:spChg>
        <pc:grpChg chg="del">
          <ac:chgData name="Javier Andres Luis Gonzalez" userId="9bfb70d5-126d-4793-8f2c-effcd62a7b5e" providerId="ADAL" clId="{F3F50C24-B04A-4FA0-B1E4-89B2B106AFB1}" dt="2024-10-15T16:33:34.657" v="257" actId="478"/>
          <ac:grpSpMkLst>
            <pc:docMk/>
            <pc:sldMk cId="3379730327" sldId="266"/>
            <ac:grpSpMk id="2" creationId="{3E6DC5D8-9B96-3B65-A4E2-282CBBE5DE49}"/>
          </ac:grpSpMkLst>
        </pc:grpChg>
        <pc:grpChg chg="add del mod">
          <ac:chgData name="Javier Andres Luis Gonzalez" userId="9bfb70d5-126d-4793-8f2c-effcd62a7b5e" providerId="ADAL" clId="{F3F50C24-B04A-4FA0-B1E4-89B2B106AFB1}" dt="2024-10-15T17:00:02.743" v="552" actId="478"/>
          <ac:grpSpMkLst>
            <pc:docMk/>
            <pc:sldMk cId="3379730327" sldId="266"/>
            <ac:grpSpMk id="9" creationId="{D6C5E83E-07E6-602C-8A3F-DEC9B4E2FF8F}"/>
          </ac:grpSpMkLst>
        </pc:grpChg>
        <pc:picChg chg="add del">
          <ac:chgData name="Javier Andres Luis Gonzalez" userId="9bfb70d5-126d-4793-8f2c-effcd62a7b5e" providerId="ADAL" clId="{F3F50C24-B04A-4FA0-B1E4-89B2B106AFB1}" dt="2024-10-15T17:01:38.936" v="566" actId="22"/>
          <ac:picMkLst>
            <pc:docMk/>
            <pc:sldMk cId="3379730327" sldId="266"/>
            <ac:picMk id="28" creationId="{3B4E7C94-1C01-C531-F7F6-E76515D0D63C}"/>
          </ac:picMkLst>
        </pc:picChg>
      </pc:sldChg>
      <pc:sldChg chg="del ord">
        <pc:chgData name="Javier Andres Luis Gonzalez" userId="9bfb70d5-126d-4793-8f2c-effcd62a7b5e" providerId="ADAL" clId="{F3F50C24-B04A-4FA0-B1E4-89B2B106AFB1}" dt="2024-10-15T18:26:03.160" v="1857" actId="47"/>
        <pc:sldMkLst>
          <pc:docMk/>
          <pc:sldMk cId="786460130" sldId="267"/>
        </pc:sldMkLst>
      </pc:sldChg>
      <pc:sldChg chg="del">
        <pc:chgData name="Javier Andres Luis Gonzalez" userId="9bfb70d5-126d-4793-8f2c-effcd62a7b5e" providerId="ADAL" clId="{F3F50C24-B04A-4FA0-B1E4-89B2B106AFB1}" dt="2024-10-15T16:32:10.835" v="245" actId="47"/>
        <pc:sldMkLst>
          <pc:docMk/>
          <pc:sldMk cId="3487634999" sldId="268"/>
        </pc:sldMkLst>
      </pc:sldChg>
      <pc:sldChg chg="del">
        <pc:chgData name="Javier Andres Luis Gonzalez" userId="9bfb70d5-126d-4793-8f2c-effcd62a7b5e" providerId="ADAL" clId="{F3F50C24-B04A-4FA0-B1E4-89B2B106AFB1}" dt="2024-10-15T16:32:12.860" v="246" actId="47"/>
        <pc:sldMkLst>
          <pc:docMk/>
          <pc:sldMk cId="1686028437" sldId="269"/>
        </pc:sldMkLst>
      </pc:sldChg>
      <pc:sldChg chg="del ord">
        <pc:chgData name="Javier Andres Luis Gonzalez" userId="9bfb70d5-126d-4793-8f2c-effcd62a7b5e" providerId="ADAL" clId="{F3F50C24-B04A-4FA0-B1E4-89B2B106AFB1}" dt="2024-10-15T18:26:05.230" v="1858" actId="47"/>
        <pc:sldMkLst>
          <pc:docMk/>
          <pc:sldMk cId="3161569350" sldId="270"/>
        </pc:sldMkLst>
      </pc:sldChg>
      <pc:sldChg chg="del ord">
        <pc:chgData name="Javier Andres Luis Gonzalez" userId="9bfb70d5-126d-4793-8f2c-effcd62a7b5e" providerId="ADAL" clId="{F3F50C24-B04A-4FA0-B1E4-89B2B106AFB1}" dt="2024-10-15T18:26:10.016" v="1859" actId="47"/>
        <pc:sldMkLst>
          <pc:docMk/>
          <pc:sldMk cId="1926650650" sldId="271"/>
        </pc:sldMkLst>
      </pc:sldChg>
      <pc:sldChg chg="del">
        <pc:chgData name="Javier Andres Luis Gonzalez" userId="9bfb70d5-126d-4793-8f2c-effcd62a7b5e" providerId="ADAL" clId="{F3F50C24-B04A-4FA0-B1E4-89B2B106AFB1}" dt="2024-10-15T16:32:18.878" v="247" actId="47"/>
        <pc:sldMkLst>
          <pc:docMk/>
          <pc:sldMk cId="3756404600" sldId="272"/>
        </pc:sldMkLst>
      </pc:sldChg>
      <pc:sldChg chg="del">
        <pc:chgData name="Javier Andres Luis Gonzalez" userId="9bfb70d5-126d-4793-8f2c-effcd62a7b5e" providerId="ADAL" clId="{F3F50C24-B04A-4FA0-B1E4-89B2B106AFB1}" dt="2024-10-15T16:32:20.979" v="248" actId="47"/>
        <pc:sldMkLst>
          <pc:docMk/>
          <pc:sldMk cId="703120879" sldId="273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3.870" v="2522" actId="207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2" creationId="{AE3CA28D-1B5C-11E8-6610-A43E0D2083E7}"/>
          </ac:spMkLst>
        </pc:spChg>
        <pc:spChg chg="add del mod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3" creationId="{A17489FA-ACE5-6ACC-E5D9-7F9C2AC939FB}"/>
          </ac:spMkLst>
        </pc:spChg>
        <pc:spChg chg="del">
          <ac:chgData name="Javier Andres Luis Gonzalez" userId="9bfb70d5-126d-4793-8f2c-effcd62a7b5e" providerId="ADAL" clId="{F3F50C24-B04A-4FA0-B1E4-89B2B106AFB1}" dt="2024-10-15T16:10:25.831" v="86" actId="478"/>
          <ac:spMkLst>
            <pc:docMk/>
            <pc:sldMk cId="1366992150" sldId="274"/>
            <ac:spMk id="4" creationId="{C6CA54FE-80A9-B80A-0520-EE2DB1EBF785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5" creationId="{8C628ED9-CA1C-8728-018D-9A447F8A7976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6" creationId="{E6145F08-54B9-92EE-7145-EF0311A0C540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8" creationId="{CBE78368-1273-C3AC-9179-C587C9D73A2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9" creationId="{CF6909FD-E016-935D-E4C6-686DA70A7F0D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1" creationId="{B1F1099F-17B9-C895-FA2B-1C55419D9A34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2" creationId="{CEBC9659-02CB-2932-7C36-072285FE103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4" creationId="{11214E89-093B-1C40-8020-9EAA13A0D6C8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5" creationId="{F000A046-36B9-8E65-3AAC-534C058315E8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6" creationId="{7A0E4858-37FD-37DF-313F-8029D833BE8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7" creationId="{8B087B8A-5827-0D93-1045-573DB8C3AC5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8" creationId="{B3646FF9-EB49-D8CD-676A-9FE1490BDE3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9" creationId="{8782C087-3777-64DC-AAAD-B733E9C4340F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0" creationId="{539BA452-8B78-0754-0825-1771DB5FC783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1" creationId="{191CAEF9-C475-3826-E116-E3D8A7861E4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2" creationId="{7A6658DF-C57B-4E2D-51B9-48BB7B52007F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5" creationId="{2F5F4998-7804-536A-BC0C-9C329979495B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6" creationId="{44FF2AA4-2D9A-F7E8-859C-53FC51E58A2D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8" creationId="{2AA4720C-B24F-40BA-8569-328D2DE58214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9" creationId="{0BF85349-1CC0-A21C-9BBB-DCED28E0B6A3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1" creationId="{6706D1AD-82B6-A757-B874-841C00C83F3E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2" creationId="{FAFD1739-C624-B9CB-563C-DCF47E79D68B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3" creationId="{39F1BDCA-9CDA-FBF0-9B7C-91AAAF0F7596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4" creationId="{409FA86F-F713-59F8-0A24-DF05ED14F1E8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5" creationId="{1C78D9D1-5F4D-4901-F4D8-D989999AE9BA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6" creationId="{9E8FBFA2-F6EA-174C-328F-A5D78B45C02C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7" creationId="{043DCAE1-14AA-B81B-547C-9182C0156D7F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8" creationId="{5A51188C-90F4-FC26-F902-C259081B4041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9" creationId="{28DD2AFB-8362-1A0E-13BB-AEEC636C0A57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1" creationId="{C439638D-8A27-0D2D-E928-27B318930B6B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2" creationId="{548EB4D1-F5E7-3777-D18D-034ACA025454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4" creationId="{F0304BE3-7A18-F817-ADFA-99BDBCAFA359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5" creationId="{3E205F69-DAE3-8980-B52C-25D21EBEDB92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7" creationId="{62350955-6EE3-83E8-CEBA-F47C0EF9D74D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8" creationId="{D73289C1-CD10-89A1-8CE9-F3859059C44D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49" creationId="{C050ECFD-A74C-4C8E-2CBC-1722C86BDD9C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0" creationId="{1C7E57FF-E581-AFFB-28AC-C4E80C01A6C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1" creationId="{D4E33EE7-8B09-4BC8-5E7A-C993AD5060F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2" creationId="{5D8A47A7-6B47-2B7D-DDC9-83C8C6ADB8AF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3" creationId="{40A4CFCB-9B84-C3D8-63A2-F33D60969191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4" creationId="{F550A195-03F1-C78F-25E9-E24495293646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5" creationId="{4FDEE79D-43AA-5A13-DE2F-9640B60418B6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7" creationId="{437E017F-C442-A88B-4C70-C041B055D245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8" creationId="{8DAE7312-B88B-08F0-A571-004673359BA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0" creationId="{B5464D56-2C71-D0E4-61F6-8B55EDF389F7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1" creationId="{BFACADF5-2CB5-0DB7-FF20-955DCFD780D3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3" creationId="{0B6FC99B-5C48-60F2-3779-BDBFB4FA4D5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4" creationId="{56E9CC58-6F93-85C5-6179-E7ADC9F1988E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5" creationId="{62C064EE-6316-D4D9-56A4-D655C1263C0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6" creationId="{9A44959F-9770-8D31-E355-602F81094DF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7" creationId="{1F776B6D-B22F-786E-5DD9-167EA3D44AA9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8" creationId="{D92E8A5B-5F78-FAED-1071-FE66A33CAE8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9" creationId="{5F8F30DD-535E-7AE8-BE78-EA5F0BC0FA1D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0" creationId="{7FA22012-476B-3FCE-4E0D-293629059A0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1" creationId="{190DFA86-AD5B-5AFF-BBCC-C6E49D34BCAA}"/>
          </ac:spMkLst>
        </pc:spChg>
        <pc:spChg chg="add mod">
          <ac:chgData name="Javier Andres Luis Gonzalez" userId="9bfb70d5-126d-4793-8f2c-effcd62a7b5e" providerId="ADAL" clId="{F3F50C24-B04A-4FA0-B1E4-89B2B106AFB1}" dt="2024-10-15T16:13:30.025" v="112"/>
          <ac:spMkLst>
            <pc:docMk/>
            <pc:sldMk cId="1366992150" sldId="274"/>
            <ac:spMk id="72" creationId="{4CE12A7D-E0F7-98A0-AD1A-732DD4F6C0F8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7" creationId="{085D801D-1984-C95E-47FF-58EADA6DAC8B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8" creationId="{1155B6D7-201B-9EE3-0181-508310B8BEF0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0" creationId="{2A7EB2D8-1953-E918-7511-3FC02C2961D6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1" creationId="{5FB6EEBC-8B4C-CD64-8AE8-E92938402684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3" creationId="{C9F42C8C-7E4B-334D-40A1-34E528C31CA2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4" creationId="{836FBBD4-22EE-C0DF-2E08-920516644E63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5" creationId="{99BFA478-40CF-4707-DB17-9535368BA930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6" creationId="{22E7600C-6D68-57E7-3D7B-DC2469C4FCA4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7" creationId="{A8F20B71-D635-0711-D37D-A3B9340626F2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8" creationId="{FA043A8E-5B93-8D25-99BB-9FFAFCD1D22A}"/>
          </ac:spMkLst>
        </pc:spChg>
        <pc:spChg chg="del mod topLvl">
          <ac:chgData name="Javier Andres Luis Gonzalez" userId="9bfb70d5-126d-4793-8f2c-effcd62a7b5e" providerId="ADAL" clId="{F3F50C24-B04A-4FA0-B1E4-89B2B106AFB1}" dt="2024-10-15T16:36:58.625" v="290" actId="478"/>
          <ac:spMkLst>
            <pc:docMk/>
            <pc:sldMk cId="1366992150" sldId="274"/>
            <ac:spMk id="90" creationId="{9BE72B41-D250-9B30-91C5-1D09C80D17CA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4.312" v="391" actId="478"/>
          <ac:spMkLst>
            <pc:docMk/>
            <pc:sldMk cId="1366992150" sldId="274"/>
            <ac:spMk id="91" creationId="{E8DE8C8E-B447-32D1-6440-7E26FE3EAC14}"/>
          </ac:spMkLst>
        </pc:spChg>
        <pc:spChg chg="del mod topLvl">
          <ac:chgData name="Javier Andres Luis Gonzalez" userId="9bfb70d5-126d-4793-8f2c-effcd62a7b5e" providerId="ADAL" clId="{F3F50C24-B04A-4FA0-B1E4-89B2B106AFB1}" dt="2024-10-15T16:35:58.591" v="273" actId="478"/>
          <ac:spMkLst>
            <pc:docMk/>
            <pc:sldMk cId="1366992150" sldId="274"/>
            <ac:spMk id="93" creationId="{994BE5A2-0CD4-CD5A-307A-EF1B6957B7FD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2.670" v="390" actId="478"/>
          <ac:spMkLst>
            <pc:docMk/>
            <pc:sldMk cId="1366992150" sldId="274"/>
            <ac:spMk id="94" creationId="{81CA0749-81AD-CB59-BDB8-CD14A01BBEE8}"/>
          </ac:spMkLst>
        </pc:spChg>
        <pc:spChg chg="del mod topLvl">
          <ac:chgData name="Javier Andres Luis Gonzalez" userId="9bfb70d5-126d-4793-8f2c-effcd62a7b5e" providerId="ADAL" clId="{F3F50C24-B04A-4FA0-B1E4-89B2B106AFB1}" dt="2024-10-15T16:36:11.275" v="277" actId="478"/>
          <ac:spMkLst>
            <pc:docMk/>
            <pc:sldMk cId="1366992150" sldId="274"/>
            <ac:spMk id="96" creationId="{AA76598A-A648-E67B-5F62-BBA83AE25B60}"/>
          </ac:spMkLst>
        </pc:spChg>
        <pc:spChg chg="del mod topLvl">
          <ac:chgData name="Javier Andres Luis Gonzalez" userId="9bfb70d5-126d-4793-8f2c-effcd62a7b5e" providerId="ADAL" clId="{F3F50C24-B04A-4FA0-B1E4-89B2B106AFB1}" dt="2024-10-15T16:45:29.069" v="388" actId="478"/>
          <ac:spMkLst>
            <pc:docMk/>
            <pc:sldMk cId="1366992150" sldId="274"/>
            <ac:spMk id="97" creationId="{21638CA2-5A6D-70F4-D133-5C010DF52DDA}"/>
          </ac:spMkLst>
        </pc:spChg>
        <pc:spChg chg="add del mod">
          <ac:chgData name="Javier Andres Luis Gonzalez" userId="9bfb70d5-126d-4793-8f2c-effcd62a7b5e" providerId="ADAL" clId="{F3F50C24-B04A-4FA0-B1E4-89B2B106AFB1}" dt="2024-10-15T16:47:26.187" v="437"/>
          <ac:spMkLst>
            <pc:docMk/>
            <pc:sldMk cId="1366992150" sldId="274"/>
            <ac:spMk id="98" creationId="{C0ADB76E-13C0-9E75-EE21-829B561A9FC2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99" creationId="{30B18D94-996D-545E-5C38-4AC2A5AD62DB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100" creationId="{06A337AE-DE45-8C37-0E78-A9985CEF5BF2}"/>
          </ac:spMkLst>
        </pc:spChg>
        <pc:spChg chg="add del mod">
          <ac:chgData name="Javier Andres Luis Gonzalez" userId="9bfb70d5-126d-4793-8f2c-effcd62a7b5e" providerId="ADAL" clId="{F3F50C24-B04A-4FA0-B1E4-89B2B106AFB1}" dt="2024-10-15T16:51:21.293" v="490" actId="478"/>
          <ac:spMkLst>
            <pc:docMk/>
            <pc:sldMk cId="1366992150" sldId="274"/>
            <ac:spMk id="101" creationId="{C1BC8F3F-DD07-323D-7E87-388DAF28DC21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2" creationId="{68850EAD-008D-B803-4EC9-14DF5A8F7B77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3" creationId="{F5A1C1B1-A2B8-F0CF-D8E5-E07AAB928D46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4" creationId="{83EEA300-49F1-21B7-D0C3-966014A18B07}"/>
          </ac:spMkLst>
        </pc:spChg>
        <pc:spChg chg="add mod">
          <ac:chgData name="Javier Andres Luis Gonzalez" userId="9bfb70d5-126d-4793-8f2c-effcd62a7b5e" providerId="ADAL" clId="{F3F50C24-B04A-4FA0-B1E4-89B2B106AFB1}" dt="2024-10-15T16:50:45.097" v="461" actId="1076"/>
          <ac:spMkLst>
            <pc:docMk/>
            <pc:sldMk cId="1366992150" sldId="274"/>
            <ac:spMk id="105" creationId="{150BA402-21A6-C82B-5929-AD323AEB7FF9}"/>
          </ac:spMkLst>
        </pc:spChg>
        <pc:spChg chg="add mod">
          <ac:chgData name="Javier Andres Luis Gonzalez" userId="9bfb70d5-126d-4793-8f2c-effcd62a7b5e" providerId="ADAL" clId="{F3F50C24-B04A-4FA0-B1E4-89B2B106AFB1}" dt="2024-10-15T16:50:15.993" v="458" actId="1076"/>
          <ac:spMkLst>
            <pc:docMk/>
            <pc:sldMk cId="1366992150" sldId="274"/>
            <ac:spMk id="106" creationId="{28583856-3BA3-7B11-5F8D-8249543682DA}"/>
          </ac:spMkLst>
        </pc:spChg>
        <pc:spChg chg="add mod">
          <ac:chgData name="Javier Andres Luis Gonzalez" userId="9bfb70d5-126d-4793-8f2c-effcd62a7b5e" providerId="ADAL" clId="{F3F50C24-B04A-4FA0-B1E4-89B2B106AFB1}" dt="2024-10-15T16:50:33.820" v="460" actId="1076"/>
          <ac:spMkLst>
            <pc:docMk/>
            <pc:sldMk cId="1366992150" sldId="274"/>
            <ac:spMk id="107" creationId="{7F5C7E4A-3959-6878-83B3-15F1AEA96B3D}"/>
          </ac:spMkLst>
        </pc:spChg>
        <pc:spChg chg="add del mod ord">
          <ac:chgData name="Javier Andres Luis Gonzalez" userId="9bfb70d5-126d-4793-8f2c-effcd62a7b5e" providerId="ADAL" clId="{F3F50C24-B04A-4FA0-B1E4-89B2B106AFB1}" dt="2024-10-15T16:43:54.177" v="378" actId="478"/>
          <ac:spMkLst>
            <pc:docMk/>
            <pc:sldMk cId="1366992150" sldId="274"/>
            <ac:spMk id="108" creationId="{FDFA00F1-57D5-A56F-062C-2F2EDD93AAF2}"/>
          </ac:spMkLst>
        </pc:spChg>
        <pc:spChg chg="add del mod">
          <ac:chgData name="Javier Andres Luis Gonzalez" userId="9bfb70d5-126d-4793-8f2c-effcd62a7b5e" providerId="ADAL" clId="{F3F50C24-B04A-4FA0-B1E4-89B2B106AFB1}" dt="2024-10-15T16:45:22.785" v="387" actId="478"/>
          <ac:spMkLst>
            <pc:docMk/>
            <pc:sldMk cId="1366992150" sldId="274"/>
            <ac:spMk id="109" creationId="{765ACD03-5D69-6944-63A5-1820D3216DBD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0" creationId="{6F21D74B-B26D-2D15-AA98-3EA399723C34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1" creationId="{58DDD12B-FAA4-C014-0F65-C80C299A8D9C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2" creationId="{E9CA2BC1-DED1-A287-C5EA-EB4375F345F1}"/>
          </ac:spMkLst>
        </pc:spChg>
        <pc:spChg chg="add mod">
          <ac:chgData name="Javier Andres Luis Gonzalez" userId="9bfb70d5-126d-4793-8f2c-effcd62a7b5e" providerId="ADAL" clId="{F3F50C24-B04A-4FA0-B1E4-89B2B106AFB1}" dt="2024-10-17T17:27:43.870" v="2522" actId="207"/>
          <ac:spMkLst>
            <pc:docMk/>
            <pc:sldMk cId="1366992150" sldId="274"/>
            <ac:spMk id="114" creationId="{96D61A46-7E81-3A25-B267-5ED73E729944}"/>
          </ac:spMkLst>
        </pc:s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7" creationId="{550A98F4-1A18-227F-CD9B-F12CD9D60FC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0" creationId="{E642AF5A-8A41-C941-78C8-46D523CCFF6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3" creationId="{37C1414D-2EE4-F241-DEB4-58638CAE3B7F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4" creationId="{030D489F-7479-2B27-7352-F1628316BF06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7" creationId="{737CC7AE-1CA1-17A4-1A3E-7ED51CEA3CDC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30" creationId="{10159202-E7E8-2702-3764-548317DF0F3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0" creationId="{4AD7ED45-AF12-06F1-B5BE-6265BBC8692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3" creationId="{0F10F65A-0450-1F24-4A78-90FE6BC4F3E9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6" creationId="{2D953081-7EEE-32C6-8005-8796A615406C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6" creationId="{4D006EFB-7E95-80F6-B731-C6BC869E6350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9" creationId="{FD36D5B3-3407-DF68-1B56-88EC74E9BF12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62" creationId="{E65F1C4E-8664-BA26-4624-EA657B8E0CA4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6" creationId="{026A574D-7AEC-F766-86CC-4530654505D0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9" creationId="{DF1F76D6-214F-7FA6-D2E7-EFDBD668D432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82" creationId="{95A61990-82F0-A9EA-90C6-92FC11F1BBC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58.625" v="290" actId="478"/>
          <ac:grpSpMkLst>
            <pc:docMk/>
            <pc:sldMk cId="1366992150" sldId="274"/>
            <ac:grpSpMk id="89" creationId="{AF01B67A-85BA-848C-D11D-3CBE4377B4D3}"/>
          </ac:grpSpMkLst>
        </pc:grpChg>
        <pc:grpChg chg="add del mod">
          <ac:chgData name="Javier Andres Luis Gonzalez" userId="9bfb70d5-126d-4793-8f2c-effcd62a7b5e" providerId="ADAL" clId="{F3F50C24-B04A-4FA0-B1E4-89B2B106AFB1}" dt="2024-10-15T16:35:58.591" v="273" actId="478"/>
          <ac:grpSpMkLst>
            <pc:docMk/>
            <pc:sldMk cId="1366992150" sldId="274"/>
            <ac:grpSpMk id="92" creationId="{BCE9294E-C085-6DFB-3CFD-FEFF69D3CAF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11.275" v="277" actId="478"/>
          <ac:grpSpMkLst>
            <pc:docMk/>
            <pc:sldMk cId="1366992150" sldId="274"/>
            <ac:grpSpMk id="95" creationId="{06BFACAE-4F88-5D83-853C-6B1B73236DBF}"/>
          </ac:grpSpMkLst>
        </pc:grpChg>
        <pc:picChg chg="add mod">
          <ac:chgData name="Javier Andres Luis Gonzalez" userId="9bfb70d5-126d-4793-8f2c-effcd62a7b5e" providerId="ADAL" clId="{F3F50C24-B04A-4FA0-B1E4-89B2B106AFB1}" dt="2024-10-15T16:11:33.461" v="96" actId="14100"/>
          <ac:picMkLst>
            <pc:docMk/>
            <pc:sldMk cId="1366992150" sldId="274"/>
            <ac:picMk id="23" creationId="{1084F4C4-A5DE-1BBC-B701-4184DA933840}"/>
          </ac:picMkLst>
        </pc:picChg>
        <pc:picChg chg="add">
          <ac:chgData name="Javier Andres Luis Gonzalez" userId="9bfb70d5-126d-4793-8f2c-effcd62a7b5e" providerId="ADAL" clId="{F3F50C24-B04A-4FA0-B1E4-89B2B106AFB1}" dt="2024-10-15T16:16:56.350" v="113"/>
          <ac:picMkLst>
            <pc:docMk/>
            <pc:sldMk cId="1366992150" sldId="274"/>
            <ac:picMk id="73" creationId="{DC3DEA8A-D163-FC21-E243-FFE9F4AEAF5B}"/>
          </ac:picMkLst>
        </pc:picChg>
        <pc:picChg chg="add del">
          <ac:chgData name="Javier Andres Luis Gonzalez" userId="9bfb70d5-126d-4793-8f2c-effcd62a7b5e" providerId="ADAL" clId="{F3F50C24-B04A-4FA0-B1E4-89B2B106AFB1}" dt="2024-10-15T16:17:19.261" v="117" actId="22"/>
          <ac:picMkLst>
            <pc:docMk/>
            <pc:sldMk cId="1366992150" sldId="274"/>
            <ac:picMk id="75" creationId="{EFD83034-A689-A015-E7E1-19D4CAB95870}"/>
          </ac:picMkLst>
        </pc:picChg>
      </pc:sldChg>
      <pc:sldChg chg="del">
        <pc:chgData name="Javier Andres Luis Gonzalez" userId="9bfb70d5-126d-4793-8f2c-effcd62a7b5e" providerId="ADAL" clId="{F3F50C24-B04A-4FA0-B1E4-89B2B106AFB1}" dt="2024-10-15T16:32:26.058" v="250" actId="47"/>
        <pc:sldMkLst>
          <pc:docMk/>
          <pc:sldMk cId="2046559866" sldId="275"/>
        </pc:sldMkLst>
      </pc:sldChg>
      <pc:sldChg chg="del">
        <pc:chgData name="Javier Andres Luis Gonzalez" userId="9bfb70d5-126d-4793-8f2c-effcd62a7b5e" providerId="ADAL" clId="{F3F50C24-B04A-4FA0-B1E4-89B2B106AFB1}" dt="2024-10-15T16:32:24.361" v="249" actId="47"/>
        <pc:sldMkLst>
          <pc:docMk/>
          <pc:sldMk cId="2013919615" sldId="276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8:08.553" v="2527" actId="207"/>
        <pc:sldMkLst>
          <pc:docMk/>
          <pc:sldMk cId="4240604635" sldId="277"/>
        </pc:sldMkLst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2" creationId="{81F7D952-77E6-0050-76E2-ECFB9EBF6D36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3" creationId="{178194E9-7BE0-2231-A9F1-F1A2C6B0EB7B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4" creationId="{A371D0FF-791A-23B5-2A05-940C2B4A24D5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5" creationId="{E87689F9-CB73-01AD-444C-A9E7FD27444C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6" creationId="{FA99EAA4-2F3C-4AF8-F5A4-14FD83E100F3}"/>
          </ac:spMkLst>
        </pc:spChg>
        <pc:spChg chg="add mod">
          <ac:chgData name="Javier Andres Luis Gonzalez" userId="9bfb70d5-126d-4793-8f2c-effcd62a7b5e" providerId="ADAL" clId="{F3F50C24-B04A-4FA0-B1E4-89B2B106AFB1}" dt="2024-10-17T17:28:08.553" v="2527" actId="207"/>
          <ac:spMkLst>
            <pc:docMk/>
            <pc:sldMk cId="4240604635" sldId="277"/>
            <ac:spMk id="9" creationId="{0A3A2A16-C987-9035-F891-EE37061FBCAC}"/>
          </ac:spMkLst>
        </pc:spChg>
        <pc:spChg chg="add mod">
          <ac:chgData name="Javier Andres Luis Gonzalez" userId="9bfb70d5-126d-4793-8f2c-effcd62a7b5e" providerId="ADAL" clId="{F3F50C24-B04A-4FA0-B1E4-89B2B106AFB1}" dt="2024-10-15T18:03:51.874" v="1347" actId="14100"/>
          <ac:spMkLst>
            <pc:docMk/>
            <pc:sldMk cId="4240604635" sldId="277"/>
            <ac:spMk id="10" creationId="{CD006EAE-D47E-11E7-B4D7-C9CC4BB6D894}"/>
          </ac:spMkLst>
        </pc:spChg>
        <pc:picChg chg="add mod">
          <ac:chgData name="Javier Andres Luis Gonzalez" userId="9bfb70d5-126d-4793-8f2c-effcd62a7b5e" providerId="ADAL" clId="{F3F50C24-B04A-4FA0-B1E4-89B2B106AFB1}" dt="2024-10-15T18:01:58.282" v="1324" actId="1076"/>
          <ac:picMkLst>
            <pc:docMk/>
            <pc:sldMk cId="4240604635" sldId="277"/>
            <ac:picMk id="8" creationId="{7D94D18C-7F35-9A51-2CB0-C08257968C3B}"/>
          </ac:picMkLst>
        </pc:picChg>
      </pc:sldChg>
      <pc:sldChg chg="addSp delSp modSp mod ord">
        <pc:chgData name="Javier Andres Luis Gonzalez" userId="9bfb70d5-126d-4793-8f2c-effcd62a7b5e" providerId="ADAL" clId="{F3F50C24-B04A-4FA0-B1E4-89B2B106AFB1}" dt="2024-10-17T17:28:00.051" v="2525" actId="207"/>
        <pc:sldMkLst>
          <pc:docMk/>
          <pc:sldMk cId="2811146754" sldId="278"/>
        </pc:sldMkLst>
        <pc:spChg chg="mod">
          <ac:chgData name="Javier Andres Luis Gonzalez" userId="9bfb70d5-126d-4793-8f2c-effcd62a7b5e" providerId="ADAL" clId="{F3F50C24-B04A-4FA0-B1E4-89B2B106AFB1}" dt="2024-10-17T17:28:00.051" v="2525" actId="207"/>
          <ac:spMkLst>
            <pc:docMk/>
            <pc:sldMk cId="2811146754" sldId="278"/>
            <ac:spMk id="2" creationId="{4E8E8DAC-8BB7-A9C3-B55A-A2276253EB9B}"/>
          </ac:spMkLst>
        </pc:spChg>
        <pc:spChg chg="del mod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3" creationId="{024753A2-7E27-1E9D-ED61-8C3EE71BE399}"/>
          </ac:spMkLst>
        </pc:spChg>
        <pc:spChg chg="del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4" creationId="{300A6CE9-6102-E837-13E9-455B20F09260}"/>
          </ac:spMkLst>
        </pc:spChg>
        <pc:spChg chg="add del mod">
          <ac:chgData name="Javier Andres Luis Gonzalez" userId="9bfb70d5-126d-4793-8f2c-effcd62a7b5e" providerId="ADAL" clId="{F3F50C24-B04A-4FA0-B1E4-89B2B106AFB1}" dt="2024-10-15T17:12:15.721" v="759" actId="478"/>
          <ac:spMkLst>
            <pc:docMk/>
            <pc:sldMk cId="2811146754" sldId="278"/>
            <ac:spMk id="5" creationId="{D32B5172-3BF4-DEBD-0459-C95E7EA822B6}"/>
          </ac:spMkLst>
        </pc:spChg>
        <pc:spChg chg="del">
          <ac:chgData name="Javier Andres Luis Gonzalez" userId="9bfb70d5-126d-4793-8f2c-effcd62a7b5e" providerId="ADAL" clId="{F3F50C24-B04A-4FA0-B1E4-89B2B106AFB1}" dt="2024-10-15T17:11:24.216" v="742" actId="478"/>
          <ac:spMkLst>
            <pc:docMk/>
            <pc:sldMk cId="2811146754" sldId="278"/>
            <ac:spMk id="6" creationId="{89204886-FAEE-C457-5D94-3475DD8A01E8}"/>
          </ac:spMkLst>
        </pc:spChg>
        <pc:spChg chg="add del mod">
          <ac:chgData name="Javier Andres Luis Gonzalez" userId="9bfb70d5-126d-4793-8f2c-effcd62a7b5e" providerId="ADAL" clId="{F3F50C24-B04A-4FA0-B1E4-89B2B106AFB1}" dt="2024-10-15T17:16:26.908" v="795" actId="478"/>
          <ac:spMkLst>
            <pc:docMk/>
            <pc:sldMk cId="2811146754" sldId="278"/>
            <ac:spMk id="7" creationId="{417465D8-25AA-6047-F97F-B550F20B4680}"/>
          </ac:spMkLst>
        </pc:spChg>
        <pc:spChg chg="add del mod">
          <ac:chgData name="Javier Andres Luis Gonzalez" userId="9bfb70d5-126d-4793-8f2c-effcd62a7b5e" providerId="ADAL" clId="{F3F50C24-B04A-4FA0-B1E4-89B2B106AFB1}" dt="2024-10-15T17:18:12.476" v="818" actId="478"/>
          <ac:spMkLst>
            <pc:docMk/>
            <pc:sldMk cId="2811146754" sldId="278"/>
            <ac:spMk id="11" creationId="{56ED95E6-BA53-EB54-9796-1B1A77FEE1DB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2" creationId="{2AD79D20-FF5D-585C-6565-61AD712E76F1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3" creationId="{9CEB7D77-2FB2-2EEF-2A06-2F1560EE7603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4" creationId="{6835DDE3-01D7-0142-5EF9-5EB920C1C06F}"/>
          </ac:spMkLst>
        </pc:spChg>
        <pc:spChg chg="add mod">
          <ac:chgData name="Javier Andres Luis Gonzalez" userId="9bfb70d5-126d-4793-8f2c-effcd62a7b5e" providerId="ADAL" clId="{F3F50C24-B04A-4FA0-B1E4-89B2B106AFB1}" dt="2024-10-15T17:23:17.281" v="878" actId="255"/>
          <ac:spMkLst>
            <pc:docMk/>
            <pc:sldMk cId="2811146754" sldId="278"/>
            <ac:spMk id="15" creationId="{40D5FD2C-CB8E-1C77-DFB3-BA14C17712C1}"/>
          </ac:spMkLst>
        </pc:spChg>
        <pc:picChg chg="add mod">
          <ac:chgData name="Javier Andres Luis Gonzalez" userId="9bfb70d5-126d-4793-8f2c-effcd62a7b5e" providerId="ADAL" clId="{F3F50C24-B04A-4FA0-B1E4-89B2B106AFB1}" dt="2024-10-15T17:20:14.295" v="868" actId="1076"/>
          <ac:picMkLst>
            <pc:docMk/>
            <pc:sldMk cId="2811146754" sldId="278"/>
            <ac:picMk id="9" creationId="{A863A2B9-600A-C236-26FF-CB5F99CE6914}"/>
          </ac:picMkLst>
        </pc:picChg>
      </pc:sldChg>
      <pc:sldChg chg="addSp delSp modSp mod">
        <pc:chgData name="Javier Andres Luis Gonzalez" userId="9bfb70d5-126d-4793-8f2c-effcd62a7b5e" providerId="ADAL" clId="{F3F50C24-B04A-4FA0-B1E4-89B2B106AFB1}" dt="2024-10-17T17:27:55.895" v="2524" actId="207"/>
        <pc:sldMkLst>
          <pc:docMk/>
          <pc:sldMk cId="1582048243" sldId="279"/>
        </pc:sldMkLst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2" creationId="{9CBA114F-ED66-5953-0DBC-813ABF037CB3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3" creationId="{1B47C8EF-8BF0-F43B-61FF-2F02CE51C80B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4" creationId="{51493BF1-CD51-9E1B-7B7E-4102EBAAF0B1}"/>
          </ac:spMkLst>
        </pc:spChg>
        <pc:spChg chg="del">
          <ac:chgData name="Javier Andres Luis Gonzalez" userId="9bfb70d5-126d-4793-8f2c-effcd62a7b5e" providerId="ADAL" clId="{F3F50C24-B04A-4FA0-B1E4-89B2B106AFB1}" dt="2024-10-15T17:07:49.693" v="699" actId="478"/>
          <ac:spMkLst>
            <pc:docMk/>
            <pc:sldMk cId="1582048243" sldId="279"/>
            <ac:spMk id="5" creationId="{4E3E1E72-700A-35A8-7CC4-3502DA158DC7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6" creationId="{E864F424-97BA-F194-F299-B87505EFE6CC}"/>
          </ac:spMkLst>
        </pc:spChg>
        <pc:spChg chg="add mod">
          <ac:chgData name="Javier Andres Luis Gonzalez" userId="9bfb70d5-126d-4793-8f2c-effcd62a7b5e" providerId="ADAL" clId="{F3F50C24-B04A-4FA0-B1E4-89B2B106AFB1}" dt="2024-10-17T17:27:55.895" v="2524" actId="207"/>
          <ac:spMkLst>
            <pc:docMk/>
            <pc:sldMk cId="1582048243" sldId="279"/>
            <ac:spMk id="7" creationId="{42C7DE1F-C93E-8878-FBF9-CF147C3F67D2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8" creationId="{ED6F58D2-3A0D-09FC-0D87-8D3924D43D7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9" creationId="{EACF4228-BF1D-3487-B4EF-D3EE7568ACA4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0" creationId="{4915861F-E4A3-E282-1F55-9FB682436B7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1" creationId="{F1A419AA-452C-2089-97B8-274FC4FEC14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2" creationId="{F996346F-CF3F-2478-95DD-EB345FBC7B2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3" creationId="{4954ADD4-4C63-3C7B-8339-AD2A00756FA4}"/>
          </ac:spMkLst>
        </pc:spChg>
        <pc:spChg chg="add mod">
          <ac:chgData name="Javier Andres Luis Gonzalez" userId="9bfb70d5-126d-4793-8f2c-effcd62a7b5e" providerId="ADAL" clId="{F3F50C24-B04A-4FA0-B1E4-89B2B106AFB1}" dt="2024-10-15T17:10:22.403" v="733" actId="1076"/>
          <ac:spMkLst>
            <pc:docMk/>
            <pc:sldMk cId="1582048243" sldId="279"/>
            <ac:spMk id="14" creationId="{CDF255A4-BC88-9076-CA22-35AB6CE7A0E7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5" creationId="{6609AACF-078C-0A9C-4284-33CBDE0345ED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6" creationId="{B8C32C28-B70F-DFBB-0710-15D77EF00F2C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7" creationId="{36233B78-B230-F21B-E288-33589BB3F92E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8" creationId="{13F82911-00C4-CEB2-9854-A889D17CAC65}"/>
          </ac:spMkLst>
        </pc:spChg>
        <pc:spChg chg="add mod">
          <ac:chgData name="Javier Andres Luis Gonzalez" userId="9bfb70d5-126d-4793-8f2c-effcd62a7b5e" providerId="ADAL" clId="{F3F50C24-B04A-4FA0-B1E4-89B2B106AFB1}" dt="2024-10-15T17:10:39.673" v="738" actId="1076"/>
          <ac:spMkLst>
            <pc:docMk/>
            <pc:sldMk cId="1582048243" sldId="279"/>
            <ac:spMk id="19" creationId="{F6FE8325-1A1A-E090-B19E-95EE8E70F8CC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8:24.486" v="2530" actId="207"/>
        <pc:sldMkLst>
          <pc:docMk/>
          <pc:sldMk cId="2229747579" sldId="280"/>
        </pc:sldMkLst>
        <pc:spChg chg="mod">
          <ac:chgData name="Javier Andres Luis Gonzalez" userId="9bfb70d5-126d-4793-8f2c-effcd62a7b5e" providerId="ADAL" clId="{F3F50C24-B04A-4FA0-B1E4-89B2B106AFB1}" dt="2024-10-17T17:28:24.486" v="2530" actId="207"/>
          <ac:spMkLst>
            <pc:docMk/>
            <pc:sldMk cId="2229747579" sldId="280"/>
            <ac:spMk id="2" creationId="{F6923EDF-67D7-C849-FCF9-A6F811380241}"/>
          </ac:spMkLst>
        </pc:spChg>
        <pc:spChg chg="mod">
          <ac:chgData name="Javier Andres Luis Gonzalez" userId="9bfb70d5-126d-4793-8f2c-effcd62a7b5e" providerId="ADAL" clId="{F3F50C24-B04A-4FA0-B1E4-89B2B106AFB1}" dt="2024-10-15T17:53:55.991" v="1276" actId="465"/>
          <ac:spMkLst>
            <pc:docMk/>
            <pc:sldMk cId="2229747579" sldId="280"/>
            <ac:spMk id="3" creationId="{4B07123E-F483-FE13-4C1C-75FDE717646E}"/>
          </ac:spMkLst>
        </pc:spChg>
        <pc:spChg chg="del">
          <ac:chgData name="Javier Andres Luis Gonzalez" userId="9bfb70d5-126d-4793-8f2c-effcd62a7b5e" providerId="ADAL" clId="{F3F50C24-B04A-4FA0-B1E4-89B2B106AFB1}" dt="2024-10-15T17:46:05.432" v="1158" actId="478"/>
          <ac:spMkLst>
            <pc:docMk/>
            <pc:sldMk cId="2229747579" sldId="280"/>
            <ac:spMk id="4" creationId="{FEB4C19B-57E6-1D10-81B1-2273EA0A6B1C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5" creationId="{18AD1FFB-034F-1F7F-DB24-385A6ECB4E72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6" creationId="{11471C7B-A818-834F-1C9F-FF2E341EA12D}"/>
          </ac:spMkLst>
        </pc:spChg>
        <pc:spChg chg="add del">
          <ac:chgData name="Javier Andres Luis Gonzalez" userId="9bfb70d5-126d-4793-8f2c-effcd62a7b5e" providerId="ADAL" clId="{F3F50C24-B04A-4FA0-B1E4-89B2B106AFB1}" dt="2024-10-15T17:46:13.350" v="1161" actId="22"/>
          <ac:spMkLst>
            <pc:docMk/>
            <pc:sldMk cId="2229747579" sldId="280"/>
            <ac:spMk id="8" creationId="{59DA6C4E-5ABE-9926-5CC8-5EF0819DDE49}"/>
          </ac:spMkLst>
        </pc:spChg>
        <pc:graphicFrameChg chg="add mod modGraphic">
          <ac:chgData name="Javier Andres Luis Gonzalez" userId="9bfb70d5-126d-4793-8f2c-effcd62a7b5e" providerId="ADAL" clId="{F3F50C24-B04A-4FA0-B1E4-89B2B106AFB1}" dt="2024-10-15T17:54:30.843" v="1290" actId="20577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modSp mod modClrScheme chgLayout">
        <pc:chgData name="Javier Andres Luis Gonzalez" userId="9bfb70d5-126d-4793-8f2c-effcd62a7b5e" providerId="ADAL" clId="{F3F50C24-B04A-4FA0-B1E4-89B2B106AFB1}" dt="2024-10-17T17:28:33.105" v="2532" actId="207"/>
        <pc:sldMkLst>
          <pc:docMk/>
          <pc:sldMk cId="2085977587" sldId="281"/>
        </pc:sldMkLst>
        <pc:spChg chg="del mod">
          <ac:chgData name="Javier Andres Luis Gonzalez" userId="9bfb70d5-126d-4793-8f2c-effcd62a7b5e" providerId="ADAL" clId="{F3F50C24-B04A-4FA0-B1E4-89B2B106AFB1}" dt="2024-10-15T18:19:16.292" v="1699" actId="478"/>
          <ac:spMkLst>
            <pc:docMk/>
            <pc:sldMk cId="2085977587" sldId="281"/>
            <ac:spMk id="2" creationId="{7A883C2A-3F84-F618-3B39-DD18E9176D1D}"/>
          </ac:spMkLst>
        </pc:spChg>
        <pc:spChg chg="mod">
          <ac:chgData name="Javier Andres Luis Gonzalez" userId="9bfb70d5-126d-4793-8f2c-effcd62a7b5e" providerId="ADAL" clId="{F3F50C24-B04A-4FA0-B1E4-89B2B106AFB1}" dt="2024-10-16T14:38:36.727" v="2367" actId="20577"/>
          <ac:spMkLst>
            <pc:docMk/>
            <pc:sldMk cId="2085977587" sldId="281"/>
            <ac:spMk id="3" creationId="{2BE1DDA4-BF28-ECC0-BB5A-8CCB91910AE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4" creationId="{6C1F83C2-328A-5AF7-DCC8-B30522826C6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5" creationId="{82CEEA68-DEAB-F1B7-83BD-73E5297DCF5D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6" creationId="{560FED74-E5E6-5211-8A92-299C67F00354}"/>
          </ac:spMkLst>
        </pc:spChg>
        <pc:spChg chg="add mod">
          <ac:chgData name="Javier Andres Luis Gonzalez" userId="9bfb70d5-126d-4793-8f2c-effcd62a7b5e" providerId="ADAL" clId="{F3F50C24-B04A-4FA0-B1E4-89B2B106AFB1}" dt="2024-10-17T17:28:33.105" v="2532" actId="207"/>
          <ac:spMkLst>
            <pc:docMk/>
            <pc:sldMk cId="2085977587" sldId="281"/>
            <ac:spMk id="7" creationId="{900932A3-DF47-184F-C7DB-E81BCB6BCC86}"/>
          </ac:spMkLst>
        </pc:spChg>
        <pc:spChg chg="add mod">
          <ac:chgData name="Javier Andres Luis Gonzalez" userId="9bfb70d5-126d-4793-8f2c-effcd62a7b5e" providerId="ADAL" clId="{F3F50C24-B04A-4FA0-B1E4-89B2B106AFB1}" dt="2024-10-15T18:22:17.367" v="1786" actId="1076"/>
          <ac:spMkLst>
            <pc:docMk/>
            <pc:sldMk cId="2085977587" sldId="281"/>
            <ac:spMk id="8" creationId="{033178F7-1361-5440-3C59-34C2CFC826FE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4.697" v="1854" actId="47"/>
        <pc:sldMkLst>
          <pc:docMk/>
          <pc:sldMk cId="1388224300" sldId="282"/>
        </pc:sldMkLst>
      </pc:sldChg>
      <pc:sldChg chg="del">
        <pc:chgData name="Javier Andres Luis Gonzalez" userId="9bfb70d5-126d-4793-8f2c-effcd62a7b5e" providerId="ADAL" clId="{F3F50C24-B04A-4FA0-B1E4-89B2B106AFB1}" dt="2024-10-15T18:35:18.731" v="2080" actId="2696"/>
        <pc:sldMkLst>
          <pc:docMk/>
          <pc:sldMk cId="3002869536" sldId="283"/>
        </pc:sldMkLst>
      </pc:sldChg>
      <pc:sldChg chg="addSp delSp modSp del mod ord">
        <pc:chgData name="Javier Andres Luis Gonzalez" userId="9bfb70d5-126d-4793-8f2c-effcd62a7b5e" providerId="ADAL" clId="{F3F50C24-B04A-4FA0-B1E4-89B2B106AFB1}" dt="2024-10-15T17:26:21.681" v="902" actId="47"/>
        <pc:sldMkLst>
          <pc:docMk/>
          <pc:sldMk cId="2268934915" sldId="284"/>
        </pc:sldMkLst>
        <pc:spChg chg="del">
          <ac:chgData name="Javier Andres Luis Gonzalez" userId="9bfb70d5-126d-4793-8f2c-effcd62a7b5e" providerId="ADAL" clId="{F3F50C24-B04A-4FA0-B1E4-89B2B106AFB1}" dt="2024-10-15T17:22:38.111" v="875" actId="478"/>
          <ac:spMkLst>
            <pc:docMk/>
            <pc:sldMk cId="2268934915" sldId="284"/>
            <ac:spMk id="2" creationId="{D56BE80E-9E56-0A8A-C83E-A5BDF65FE063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3" creationId="{D07051B9-294D-6EA2-40DD-5550D6BC8782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4" creationId="{CB013CD8-E887-87B9-DD54-BD9682D97DDC}"/>
          </ac:spMkLst>
        </pc:spChg>
        <pc:spChg chg="add mod">
          <ac:chgData name="Javier Andres Luis Gonzalez" userId="9bfb70d5-126d-4793-8f2c-effcd62a7b5e" providerId="ADAL" clId="{F3F50C24-B04A-4FA0-B1E4-89B2B106AFB1}" dt="2024-10-15T17:24:10.038" v="885" actId="207"/>
          <ac:spMkLst>
            <pc:docMk/>
            <pc:sldMk cId="2268934915" sldId="284"/>
            <ac:spMk id="7" creationId="{821F5B97-1C92-F778-3FD0-B0C68354080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8" creationId="{4D12A03F-04CF-A3A0-DF3B-6EBBF6025B42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9" creationId="{849BADC9-DE63-67D2-0841-E0F95C70E8E8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0" creationId="{5E246977-E933-D434-A22E-8D64A0816E8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1" creationId="{3B88180B-06E1-190F-0B2A-06911D60AFA1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2" creationId="{A4BAAC16-B807-A443-96AB-962E3DF2C33B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3" creationId="{CF7D32A0-63AD-1ED9-C328-86DD516F087E}"/>
          </ac:spMkLst>
        </pc:sp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5" creationId="{016D4F45-C62B-7313-E4E5-1FE9BA967B41}"/>
          </ac:picMkLst>
        </pc:pic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6" creationId="{45F0CAD2-8B3D-A423-5BAB-8895604E2E11}"/>
          </ac:picMkLst>
        </pc:picChg>
      </pc:sldChg>
      <pc:sldChg chg="modSp mod">
        <pc:chgData name="Javier Andres Luis Gonzalez" userId="9bfb70d5-126d-4793-8f2c-effcd62a7b5e" providerId="ADAL" clId="{F3F50C24-B04A-4FA0-B1E4-89B2B106AFB1}" dt="2024-10-17T17:29:42.853" v="2545" actId="207"/>
        <pc:sldMkLst>
          <pc:docMk/>
          <pc:sldMk cId="1640954495" sldId="304"/>
        </pc:sldMkLst>
        <pc:spChg chg="mod">
          <ac:chgData name="Javier Andres Luis Gonzalez" userId="9bfb70d5-126d-4793-8f2c-effcd62a7b5e" providerId="ADAL" clId="{F3F50C24-B04A-4FA0-B1E4-89B2B106AFB1}" dt="2024-10-17T17:29:42.853" v="2545" actId="207"/>
          <ac:spMkLst>
            <pc:docMk/>
            <pc:sldMk cId="1640954495" sldId="304"/>
            <ac:spMk id="2" creationId="{D56BE80E-9E56-0A8A-C83E-A5BDF65FE063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6.426" v="1855" actId="47"/>
        <pc:sldMkLst>
          <pc:docMk/>
          <pc:sldMk cId="1335565568" sldId="305"/>
        </pc:sldMkLst>
      </pc:sldChg>
      <pc:sldChg chg="del">
        <pc:chgData name="Javier Andres Luis Gonzalez" userId="9bfb70d5-126d-4793-8f2c-effcd62a7b5e" providerId="ADAL" clId="{F3F50C24-B04A-4FA0-B1E4-89B2B106AFB1}" dt="2024-10-15T18:25:57.483" v="1856" actId="47"/>
        <pc:sldMkLst>
          <pc:docMk/>
          <pc:sldMk cId="296561257" sldId="306"/>
        </pc:sldMkLst>
      </pc:sldChg>
      <pc:sldChg chg="addSp delSp modSp add mod ord modClrScheme chgLayout">
        <pc:chgData name="Javier Andres Luis Gonzalez" userId="9bfb70d5-126d-4793-8f2c-effcd62a7b5e" providerId="ADAL" clId="{F3F50C24-B04A-4FA0-B1E4-89B2B106AFB1}" dt="2024-10-17T17:29:29.186" v="2543" actId="207"/>
        <pc:sldMkLst>
          <pc:docMk/>
          <pc:sldMk cId="351583167" sldId="307"/>
        </pc:sldMkLst>
        <pc:spChg chg="del">
          <ac:chgData name="Javier Andres Luis Gonzalez" userId="9bfb70d5-126d-4793-8f2c-effcd62a7b5e" providerId="ADAL" clId="{F3F50C24-B04A-4FA0-B1E4-89B2B106AFB1}" dt="2024-10-15T18:28:49.233" v="1872" actId="478"/>
          <ac:spMkLst>
            <pc:docMk/>
            <pc:sldMk cId="351583167" sldId="307"/>
            <ac:spMk id="2" creationId="{7AE25E51-248C-1DB0-0F1A-B3E54968B604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3" creationId="{75D27CD2-7810-6B41-895A-25809814E1EB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4" creationId="{5A57AE5B-4286-87A6-D60F-3358980ED698}"/>
          </ac:spMkLst>
        </pc:spChg>
        <pc:spChg chg="add del mod">
          <ac:chgData name="Javier Andres Luis Gonzalez" userId="9bfb70d5-126d-4793-8f2c-effcd62a7b5e" providerId="ADAL" clId="{F3F50C24-B04A-4FA0-B1E4-89B2B106AFB1}" dt="2024-10-15T18:29:42.781" v="1915" actId="478"/>
          <ac:spMkLst>
            <pc:docMk/>
            <pc:sldMk cId="351583167" sldId="307"/>
            <ac:spMk id="7" creationId="{C427C242-7B98-1282-3786-230AD50B3157}"/>
          </ac:spMkLst>
        </pc:spChg>
        <pc:spChg chg="add mod">
          <ac:chgData name="Javier Andres Luis Gonzalez" userId="9bfb70d5-126d-4793-8f2c-effcd62a7b5e" providerId="ADAL" clId="{F3F50C24-B04A-4FA0-B1E4-89B2B106AFB1}" dt="2024-10-17T17:29:20.364" v="2542" actId="207"/>
          <ac:spMkLst>
            <pc:docMk/>
            <pc:sldMk cId="351583167" sldId="307"/>
            <ac:spMk id="8" creationId="{8478F19A-E5D6-CF9D-3005-3804065E8EB8}"/>
          </ac:spMkLst>
        </pc:spChg>
        <pc:spChg chg="add del mod">
          <ac:chgData name="Javier Andres Luis Gonzalez" userId="9bfb70d5-126d-4793-8f2c-effcd62a7b5e" providerId="ADAL" clId="{F3F50C24-B04A-4FA0-B1E4-89B2B106AFB1}" dt="2024-10-15T18:29:44.225" v="1916" actId="478"/>
          <ac:spMkLst>
            <pc:docMk/>
            <pc:sldMk cId="351583167" sldId="307"/>
            <ac:spMk id="9" creationId="{3B4145FC-5B72-991F-20E5-8A8CD5CF89DD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0" creationId="{C7D18532-6BE8-D456-4120-CB8637B2EF83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1" creationId="{A7F2982D-D59A-F51A-51EA-AA53A07FACAE}"/>
          </ac:spMkLst>
        </pc:spChg>
        <pc:spChg chg="add del mod">
          <ac:chgData name="Javier Andres Luis Gonzalez" userId="9bfb70d5-126d-4793-8f2c-effcd62a7b5e" providerId="ADAL" clId="{F3F50C24-B04A-4FA0-B1E4-89B2B106AFB1}" dt="2024-10-15T18:32:36.588" v="1986" actId="478"/>
          <ac:spMkLst>
            <pc:docMk/>
            <pc:sldMk cId="351583167" sldId="307"/>
            <ac:spMk id="12" creationId="{193C6D36-11C9-E490-2AC9-FBCFABB23E0C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3" creationId="{1A105248-28D9-5333-9C29-5FCBB366D0D4}"/>
          </ac:spMkLst>
        </pc:spChg>
        <pc:spChg chg="add mod">
          <ac:chgData name="Javier Andres Luis Gonzalez" userId="9bfb70d5-126d-4793-8f2c-effcd62a7b5e" providerId="ADAL" clId="{F3F50C24-B04A-4FA0-B1E4-89B2B106AFB1}" dt="2024-10-17T17:29:29.186" v="2543" actId="207"/>
          <ac:spMkLst>
            <pc:docMk/>
            <pc:sldMk cId="351583167" sldId="307"/>
            <ac:spMk id="14" creationId="{B18E1070-C3AD-E41F-5844-9E664540EAB9}"/>
          </ac:spMkLst>
        </pc:spChg>
        <pc:spChg chg="add del mod">
          <ac:chgData name="Javier Andres Luis Gonzalez" userId="9bfb70d5-126d-4793-8f2c-effcd62a7b5e" providerId="ADAL" clId="{F3F50C24-B04A-4FA0-B1E4-89B2B106AFB1}" dt="2024-10-15T18:33:10.516" v="2029" actId="478"/>
          <ac:spMkLst>
            <pc:docMk/>
            <pc:sldMk cId="351583167" sldId="307"/>
            <ac:spMk id="15" creationId="{58601177-1215-57BD-28D1-B44F3220BFB6}"/>
          </ac:spMkLst>
        </pc:spChg>
        <pc:picChg chg="del">
          <ac:chgData name="Javier Andres Luis Gonzalez" userId="9bfb70d5-126d-4793-8f2c-effcd62a7b5e" providerId="ADAL" clId="{F3F50C24-B04A-4FA0-B1E4-89B2B106AFB1}" dt="2024-10-15T18:28:38.057" v="1870" actId="478"/>
          <ac:picMkLst>
            <pc:docMk/>
            <pc:sldMk cId="351583167" sldId="307"/>
            <ac:picMk id="5" creationId="{FAA62977-4FE9-E08C-2F53-2A6A66FB00DE}"/>
          </ac:picMkLst>
        </pc:picChg>
        <pc:picChg chg="del">
          <ac:chgData name="Javier Andres Luis Gonzalez" userId="9bfb70d5-126d-4793-8f2c-effcd62a7b5e" providerId="ADAL" clId="{F3F50C24-B04A-4FA0-B1E4-89B2B106AFB1}" dt="2024-10-15T18:28:40.232" v="1871" actId="478"/>
          <ac:picMkLst>
            <pc:docMk/>
            <pc:sldMk cId="351583167" sldId="307"/>
            <ac:picMk id="6" creationId="{254D2AA4-DAA5-9A16-A38C-DC3352455D46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8:04.405" v="2526" actId="207"/>
        <pc:sldMkLst>
          <pc:docMk/>
          <pc:sldMk cId="2248469829" sldId="308"/>
        </pc:sldMkLst>
        <pc:spChg chg="add mod">
          <ac:chgData name="Javier Andres Luis Gonzalez" userId="9bfb70d5-126d-4793-8f2c-effcd62a7b5e" providerId="ADAL" clId="{F3F50C24-B04A-4FA0-B1E4-89B2B106AFB1}" dt="2024-10-17T17:28:04.405" v="2526" actId="207"/>
          <ac:spMkLst>
            <pc:docMk/>
            <pc:sldMk cId="2248469829" sldId="308"/>
            <ac:spMk id="4" creationId="{4C5072D7-7F19-9FE5-9F95-EC5C432F6672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5" creationId="{ADEDB8AF-3174-F84D-F191-6CC5CF4A39F3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6" creationId="{8B07FFF8-D0DC-086B-DC75-FA674B346BA7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7" creationId="{F1B3BA52-CFEA-896E-4D79-CC6488767F64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8" creationId="{F029BA7E-9AB1-9EC8-E9DC-20AF2F8F7DB9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9" creationId="{2BCD4CD1-24D4-CCC4-15A0-9495BCAC972F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10" creationId="{9ADCF33A-63DA-31D7-0509-02367D35FDDD}"/>
          </ac:spMkLst>
        </pc:spChg>
        <pc:spChg chg="add mod">
          <ac:chgData name="Javier Andres Luis Gonzalez" userId="9bfb70d5-126d-4793-8f2c-effcd62a7b5e" providerId="ADAL" clId="{F3F50C24-B04A-4FA0-B1E4-89B2B106AFB1}" dt="2024-10-15T17:33:32.496" v="1093" actId="20577"/>
          <ac:spMkLst>
            <pc:docMk/>
            <pc:sldMk cId="2248469829" sldId="308"/>
            <ac:spMk id="11" creationId="{57FF9506-1BDA-AF44-A203-B82FD48FC430}"/>
          </ac:spMkLst>
        </pc:spChg>
        <pc:spChg chg="add del mod">
          <ac:chgData name="Javier Andres Luis Gonzalez" userId="9bfb70d5-126d-4793-8f2c-effcd62a7b5e" providerId="ADAL" clId="{F3F50C24-B04A-4FA0-B1E4-89B2B106AFB1}" dt="2024-10-15T17:31:12.879" v="1069" actId="478"/>
          <ac:spMkLst>
            <pc:docMk/>
            <pc:sldMk cId="2248469829" sldId="308"/>
            <ac:spMk id="12" creationId="{AA1105E6-5AC4-9DED-3505-5F0B21F5C8B5}"/>
          </ac:spMkLst>
        </pc:spChg>
        <pc:spChg chg="add mod">
          <ac:chgData name="Javier Andres Luis Gonzalez" userId="9bfb70d5-126d-4793-8f2c-effcd62a7b5e" providerId="ADAL" clId="{F3F50C24-B04A-4FA0-B1E4-89B2B106AFB1}" dt="2024-10-15T17:30:50.929" v="1057"/>
          <ac:spMkLst>
            <pc:docMk/>
            <pc:sldMk cId="2248469829" sldId="308"/>
            <ac:spMk id="13" creationId="{35A22A04-908F-4333-4DD8-2169AA668091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2" creationId="{03742545-E506-38F3-97AB-2220D4266F22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3" creationId="{A3CE0A38-E987-C17B-259D-B8C6D62125B4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4" creationId="{185B1510-2602-7384-0B34-FC57585C762C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5" creationId="{65D2F6F0-3661-BA7A-F023-162E2E190DC6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6" creationId="{C7BCEBA3-753B-9B1C-16DE-F3CF1540C3AE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7" creationId="{B36B6011-C60D-F080-9DAB-8D6ABF755C07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0" creationId="{11579DEB-8ED3-94FB-634E-EF886FEEA400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1" creationId="{61138EEE-B2FF-B0A0-B913-762A856505C9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2" creationId="{33D1FEFE-B6BB-4A55-AB75-6EC2E160E49A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4" creationId="{F97416B4-3C1E-1EF2-71E6-B9DCFA90F679}"/>
          </ac:spMkLst>
        </pc:spChg>
        <pc:picChg chg="add del">
          <ac:chgData name="Javier Andres Luis Gonzalez" userId="9bfb70d5-126d-4793-8f2c-effcd62a7b5e" providerId="ADAL" clId="{F3F50C24-B04A-4FA0-B1E4-89B2B106AFB1}" dt="2024-10-15T17:26:04.028" v="900" actId="22"/>
          <ac:picMkLst>
            <pc:docMk/>
            <pc:sldMk cId="2248469829" sldId="308"/>
            <ac:picMk id="3" creationId="{D72756E0-8FCD-01AA-C379-DC99A380A0AB}"/>
          </ac:picMkLst>
        </pc:picChg>
      </pc:sldChg>
      <pc:sldChg chg="addSp delSp modSp add del mod">
        <pc:chgData name="Javier Andres Luis Gonzalez" userId="9bfb70d5-126d-4793-8f2c-effcd62a7b5e" providerId="ADAL" clId="{F3F50C24-B04A-4FA0-B1E4-89B2B106AFB1}" dt="2024-10-15T17:25:11.093" v="892"/>
        <pc:sldMkLst>
          <pc:docMk/>
          <pc:sldMk cId="3242017892" sldId="308"/>
        </pc:sldMkLst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2" creationId="{8EFBA415-5FFE-52F0-FC82-EA6F0FFFE09D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3" creationId="{93CED263-CE0B-BA60-F379-569ECBA8EA04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4" creationId="{C9DB00B0-1059-5A7F-2413-90E2BA7E7FFB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5" creationId="{886C4454-F091-6ECF-4BFD-027E4ABB9DBB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6" creationId="{BADA282A-C6A9-82A5-F4E7-8E8A544F2CC4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7" creationId="{27EB7ED2-0447-EC9B-15D7-2349CC161C47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8" creationId="{861DE8E4-CE0A-2EDD-0694-7A821FA02050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9" creationId="{00A84FA9-EB3F-2A3B-B225-CDC4C2977EE2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10" creationId="{CB703E41-6190-CC51-F440-7C709103C4A0}"/>
          </ac:spMkLst>
        </pc:spChg>
      </pc:sldChg>
      <pc:sldChg chg="addSp delSp modSp add mod ord">
        <pc:chgData name="Javier Andres Luis Gonzalez" userId="9bfb70d5-126d-4793-8f2c-effcd62a7b5e" providerId="ADAL" clId="{F3F50C24-B04A-4FA0-B1E4-89B2B106AFB1}" dt="2024-10-17T17:28:14.556" v="2528" actId="207"/>
        <pc:sldMkLst>
          <pc:docMk/>
          <pc:sldMk cId="1894935086" sldId="309"/>
        </pc:sldMkLst>
        <pc:spChg chg="mod">
          <ac:chgData name="Javier Andres Luis Gonzalez" userId="9bfb70d5-126d-4793-8f2c-effcd62a7b5e" providerId="ADAL" clId="{F3F50C24-B04A-4FA0-B1E4-89B2B106AFB1}" dt="2024-10-17T17:28:14.556" v="2528" actId="207"/>
          <ac:spMkLst>
            <pc:docMk/>
            <pc:sldMk cId="1894935086" sldId="309"/>
            <ac:spMk id="9" creationId="{AC542773-78AE-E2B8-B195-0E5A1D674E53}"/>
          </ac:spMkLst>
        </pc:spChg>
        <pc:spChg chg="mod">
          <ac:chgData name="Javier Andres Luis Gonzalez" userId="9bfb70d5-126d-4793-8f2c-effcd62a7b5e" providerId="ADAL" clId="{F3F50C24-B04A-4FA0-B1E4-89B2B106AFB1}" dt="2024-10-15T18:02:41.121" v="1332" actId="6549"/>
          <ac:spMkLst>
            <pc:docMk/>
            <pc:sldMk cId="1894935086" sldId="309"/>
            <ac:spMk id="10" creationId="{13C1CDBD-D7F5-4EDC-40D5-B73B4C9D5CE8}"/>
          </ac:spMkLst>
        </pc:spChg>
        <pc:picChg chg="add del mod">
          <ac:chgData name="Javier Andres Luis Gonzalez" userId="9bfb70d5-126d-4793-8f2c-effcd62a7b5e" providerId="ADAL" clId="{F3F50C24-B04A-4FA0-B1E4-89B2B106AFB1}" dt="2024-10-15T18:02:59.432" v="1337" actId="22"/>
          <ac:picMkLst>
            <pc:docMk/>
            <pc:sldMk cId="1894935086" sldId="309"/>
            <ac:picMk id="3" creationId="{B49D9BAD-F5CF-3556-4166-8C68A7D14EE8}"/>
          </ac:picMkLst>
        </pc:picChg>
        <pc:picChg chg="add mod">
          <ac:chgData name="Javier Andres Luis Gonzalez" userId="9bfb70d5-126d-4793-8f2c-effcd62a7b5e" providerId="ADAL" clId="{F3F50C24-B04A-4FA0-B1E4-89B2B106AFB1}" dt="2024-10-15T18:03:10.664" v="1340" actId="1076"/>
          <ac:picMkLst>
            <pc:docMk/>
            <pc:sldMk cId="1894935086" sldId="309"/>
            <ac:picMk id="5" creationId="{66299EA7-4690-3BFF-DD9D-BA68D5D4B08D}"/>
          </ac:picMkLst>
        </pc:picChg>
        <pc:picChg chg="add del">
          <ac:chgData name="Javier Andres Luis Gonzalez" userId="9bfb70d5-126d-4793-8f2c-effcd62a7b5e" providerId="ADAL" clId="{F3F50C24-B04A-4FA0-B1E4-89B2B106AFB1}" dt="2024-10-15T18:03:12.894" v="1341" actId="478"/>
          <ac:picMkLst>
            <pc:docMk/>
            <pc:sldMk cId="1894935086" sldId="309"/>
            <ac:picMk id="8" creationId="{8E333B14-97DF-12FE-8456-ED4710954CB6}"/>
          </ac:picMkLst>
        </pc:picChg>
      </pc:sldChg>
      <pc:sldChg chg="add del">
        <pc:chgData name="Javier Andres Luis Gonzalez" userId="9bfb70d5-126d-4793-8f2c-effcd62a7b5e" providerId="ADAL" clId="{F3F50C24-B04A-4FA0-B1E4-89B2B106AFB1}" dt="2024-10-15T17:25:52.506" v="896"/>
        <pc:sldMkLst>
          <pc:docMk/>
          <pc:sldMk cId="2939220565" sldId="309"/>
        </pc:sldMkLst>
      </pc:sldChg>
      <pc:sldChg chg="del">
        <pc:chgData name="Javier Andres Luis Gonzalez" userId="9bfb70d5-126d-4793-8f2c-effcd62a7b5e" providerId="ADAL" clId="{F3F50C24-B04A-4FA0-B1E4-89B2B106AFB1}" dt="2024-10-15T16:07:16.288" v="85" actId="47"/>
        <pc:sldMkLst>
          <pc:docMk/>
          <pc:sldMk cId="1443941290" sldId="310"/>
        </pc:sldMkLst>
      </pc:sldChg>
      <pc:sldChg chg="addSp delSp modSp add mod ord">
        <pc:chgData name="Javier Andres Luis Gonzalez" userId="9bfb70d5-126d-4793-8f2c-effcd62a7b5e" providerId="ADAL" clId="{F3F50C24-B04A-4FA0-B1E4-89B2B106AFB1}" dt="2024-10-17T17:28:19.088" v="2529" actId="207"/>
        <pc:sldMkLst>
          <pc:docMk/>
          <pc:sldMk cId="3050808038" sldId="310"/>
        </pc:sldMkLst>
        <pc:spChg chg="mod">
          <ac:chgData name="Javier Andres Luis Gonzalez" userId="9bfb70d5-126d-4793-8f2c-effcd62a7b5e" providerId="ADAL" clId="{F3F50C24-B04A-4FA0-B1E4-89B2B106AFB1}" dt="2024-10-17T17:28:19.088" v="2529" actId="207"/>
          <ac:spMkLst>
            <pc:docMk/>
            <pc:sldMk cId="3050808038" sldId="310"/>
            <ac:spMk id="9" creationId="{1FC59B0D-03B3-37A1-E7EC-1F65B9439174}"/>
          </ac:spMkLst>
        </pc:spChg>
        <pc:spChg chg="mod">
          <ac:chgData name="Javier Andres Luis Gonzalez" userId="9bfb70d5-126d-4793-8f2c-effcd62a7b5e" providerId="ADAL" clId="{F3F50C24-B04A-4FA0-B1E4-89B2B106AFB1}" dt="2024-10-15T18:04:46.399" v="1358" actId="6549"/>
          <ac:spMkLst>
            <pc:docMk/>
            <pc:sldMk cId="3050808038" sldId="310"/>
            <ac:spMk id="10" creationId="{E8D38820-58E5-8BC8-CC88-4F9CA8709B33}"/>
          </ac:spMkLst>
        </pc:spChg>
        <pc:picChg chg="add mod">
          <ac:chgData name="Javier Andres Luis Gonzalez" userId="9bfb70d5-126d-4793-8f2c-effcd62a7b5e" providerId="ADAL" clId="{F3F50C24-B04A-4FA0-B1E4-89B2B106AFB1}" dt="2024-10-15T18:05:38.040" v="1364" actId="1076"/>
          <ac:picMkLst>
            <pc:docMk/>
            <pc:sldMk cId="3050808038" sldId="310"/>
            <ac:picMk id="3" creationId="{F21DBBFA-8EDE-0419-AEEF-FAE3FC5B50AE}"/>
          </ac:picMkLst>
        </pc:picChg>
        <pc:picChg chg="del">
          <ac:chgData name="Javier Andres Luis Gonzalez" userId="9bfb70d5-126d-4793-8f2c-effcd62a7b5e" providerId="ADAL" clId="{F3F50C24-B04A-4FA0-B1E4-89B2B106AFB1}" dt="2024-10-15T18:05:34.129" v="1363" actId="478"/>
          <ac:picMkLst>
            <pc:docMk/>
            <pc:sldMk cId="3050808038" sldId="310"/>
            <ac:picMk id="8" creationId="{90740D33-0C3B-34B5-9076-63F3A783940C}"/>
          </ac:picMkLst>
        </pc:pic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8:28.829" v="2531" actId="207"/>
        <pc:sldMkLst>
          <pc:docMk/>
          <pc:sldMk cId="3247682610" sldId="311"/>
        </pc:sldMkLst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2" creationId="{72A95D1D-0B5B-6701-BB1F-044206E0B64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3" creationId="{0DC2BACB-00FA-B156-F35A-708F10428821}"/>
          </ac:spMkLst>
        </pc:spChg>
        <pc:spChg chg="mod">
          <ac:chgData name="Javier Andres Luis Gonzalez" userId="9bfb70d5-126d-4793-8f2c-effcd62a7b5e" providerId="ADAL" clId="{F3F50C24-B04A-4FA0-B1E4-89B2B106AFB1}" dt="2024-10-17T17:28:28.829" v="2531" actId="207"/>
          <ac:spMkLst>
            <pc:docMk/>
            <pc:sldMk cId="3247682610" sldId="311"/>
            <ac:spMk id="4" creationId="{F8D6321C-1B20-C346-152C-83AD678AD409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5" creationId="{22469B14-8B20-710D-13C5-88A5EA2AB529}"/>
          </ac:spMkLst>
        </pc:spChg>
        <pc:spChg chg="del mod">
          <ac:chgData name="Javier Andres Luis Gonzalez" userId="9bfb70d5-126d-4793-8f2c-effcd62a7b5e" providerId="ADAL" clId="{F3F50C24-B04A-4FA0-B1E4-89B2B106AFB1}" dt="2024-10-15T18:14:52.803" v="1682" actId="478"/>
          <ac:spMkLst>
            <pc:docMk/>
            <pc:sldMk cId="3247682610" sldId="311"/>
            <ac:spMk id="6" creationId="{85574412-A74E-3006-54BD-DBF12D2C808B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7" creationId="{F50FA342-1AC9-BDDC-CCBC-68143292C74E}"/>
          </ac:spMkLst>
        </pc:spChg>
        <pc:spChg chg="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8" creationId="{33E8DB6E-4B18-200A-6F37-0F5937D6121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9" creationId="{30ECFE8C-CEE2-F196-1BA7-9256B2EF1D8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10" creationId="{1C9A464F-C56E-D68E-D6C8-D7B246689521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11" creationId="{D368FF3D-5A8C-679D-7781-01DF23A55B2B}"/>
          </ac:spMkLst>
        </pc:spChg>
        <pc:spChg chg="add del mod">
          <ac:chgData name="Javier Andres Luis Gonzalez" userId="9bfb70d5-126d-4793-8f2c-effcd62a7b5e" providerId="ADAL" clId="{F3F50C24-B04A-4FA0-B1E4-89B2B106AFB1}" dt="2024-10-15T18:11:56.174" v="1573" actId="478"/>
          <ac:spMkLst>
            <pc:docMk/>
            <pc:sldMk cId="3247682610" sldId="311"/>
            <ac:spMk id="12" creationId="{12C41CF3-4251-259F-FC84-5A64792CBC79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3" creationId="{CF411846-795F-6618-884B-EA7C7561C5B8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4" creationId="{C5929D8B-F595-6BE4-5620-305A0D72F5EB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5" creationId="{2C78BE1C-2593-6259-4882-7C16D6BE319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6" creationId="{7D32C266-AA77-BB53-1CE2-718D0A65CD82}"/>
          </ac:spMkLst>
        </pc:spChg>
        <pc:spChg chg="add del">
          <ac:chgData name="Javier Andres Luis Gonzalez" userId="9bfb70d5-126d-4793-8f2c-effcd62a7b5e" providerId="ADAL" clId="{F3F50C24-B04A-4FA0-B1E4-89B2B106AFB1}" dt="2024-10-15T18:12:44.744" v="1586" actId="22"/>
          <ac:spMkLst>
            <pc:docMk/>
            <pc:sldMk cId="3247682610" sldId="311"/>
            <ac:spMk id="18" creationId="{3E514A42-85E5-BE63-F6E2-BCC7C175FE3C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9" creationId="{9DFB315F-D672-B1AB-8402-41AF85017B59}"/>
          </ac:spMkLst>
        </pc:spChg>
        <pc:spChg chg="add mod">
          <ac:chgData name="Javier Andres Luis Gonzalez" userId="9bfb70d5-126d-4793-8f2c-effcd62a7b5e" providerId="ADAL" clId="{F3F50C24-B04A-4FA0-B1E4-89B2B106AFB1}" dt="2024-10-15T18:15:37.496" v="1687" actId="571"/>
          <ac:spMkLst>
            <pc:docMk/>
            <pc:sldMk cId="3247682610" sldId="311"/>
            <ac:spMk id="20" creationId="{9C274D4A-DA32-7A84-29D8-9AEF0C9AF339}"/>
          </ac:spMkLst>
        </pc:spChg>
        <pc:grpChg chg="add mod">
          <ac:chgData name="Javier Andres Luis Gonzalez" userId="9bfb70d5-126d-4793-8f2c-effcd62a7b5e" providerId="ADAL" clId="{F3F50C24-B04A-4FA0-B1E4-89B2B106AFB1}" dt="2024-10-15T18:16:06.416" v="1691" actId="164"/>
          <ac:grpSpMkLst>
            <pc:docMk/>
            <pc:sldMk cId="3247682610" sldId="311"/>
            <ac:grpSpMk id="21" creationId="{59251F3F-3B5C-2446-740A-4B5714CF0476}"/>
          </ac:grpSpMkLst>
        </pc:grpChg>
      </pc:sldChg>
      <pc:sldChg chg="addSp delSp modSp add mod">
        <pc:chgData name="Javier Andres Luis Gonzalez" userId="9bfb70d5-126d-4793-8f2c-effcd62a7b5e" providerId="ADAL" clId="{F3F50C24-B04A-4FA0-B1E4-89B2B106AFB1}" dt="2024-10-17T17:29:00.979" v="2539" actId="207"/>
        <pc:sldMkLst>
          <pc:docMk/>
          <pc:sldMk cId="3379197536" sldId="312"/>
        </pc:sldMkLst>
        <pc:spChg chg="add mod">
          <ac:chgData name="Javier Andres Luis Gonzalez" userId="9bfb70d5-126d-4793-8f2c-effcd62a7b5e" providerId="ADAL" clId="{F3F50C24-B04A-4FA0-B1E4-89B2B106AFB1}" dt="2024-10-15T18:25:10.364" v="1853" actId="1076"/>
          <ac:spMkLst>
            <pc:docMk/>
            <pc:sldMk cId="3379197536" sldId="312"/>
            <ac:spMk id="2" creationId="{9A994EDE-FD24-9EAB-E7C3-DE85B97F85E1}"/>
          </ac:spMkLst>
        </pc:spChg>
        <pc:spChg chg="mod">
          <ac:chgData name="Javier Andres Luis Gonzalez" userId="9bfb70d5-126d-4793-8f2c-effcd62a7b5e" providerId="ADAL" clId="{F3F50C24-B04A-4FA0-B1E4-89B2B106AFB1}" dt="2024-10-16T14:38:57.852" v="2373" actId="20577"/>
          <ac:spMkLst>
            <pc:docMk/>
            <pc:sldMk cId="3379197536" sldId="312"/>
            <ac:spMk id="3" creationId="{AE33AFE0-C7D3-04E8-F0CC-34DD8AF7224B}"/>
          </ac:spMkLst>
        </pc:spChg>
        <pc:spChg chg="mod">
          <ac:chgData name="Javier Andres Luis Gonzalez" userId="9bfb70d5-126d-4793-8f2c-effcd62a7b5e" providerId="ADAL" clId="{F3F50C24-B04A-4FA0-B1E4-89B2B106AFB1}" dt="2024-10-17T17:29:00.979" v="2539" actId="207"/>
          <ac:spMkLst>
            <pc:docMk/>
            <pc:sldMk cId="3379197536" sldId="312"/>
            <ac:spMk id="7" creationId="{B5CA5EDD-C8A1-3FEF-3354-46DEC47AD19D}"/>
          </ac:spMkLst>
        </pc:spChg>
        <pc:spChg chg="add del mod">
          <ac:chgData name="Javier Andres Luis Gonzalez" userId="9bfb70d5-126d-4793-8f2c-effcd62a7b5e" providerId="ADAL" clId="{F3F50C24-B04A-4FA0-B1E4-89B2B106AFB1}" dt="2024-10-15T18:24:37.414" v="1843" actId="478"/>
          <ac:spMkLst>
            <pc:docMk/>
            <pc:sldMk cId="3379197536" sldId="312"/>
            <ac:spMk id="8" creationId="{22337747-AF17-5770-161A-4745EC47B224}"/>
          </ac:spMkLst>
        </pc:sp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9:37.128" v="2544" actId="207"/>
        <pc:sldMkLst>
          <pc:docMk/>
          <pc:sldMk cId="1403502596" sldId="313"/>
        </pc:sldMkLst>
        <pc:spChg chg="add del mod">
          <ac:chgData name="Javier Andres Luis Gonzalez" userId="9bfb70d5-126d-4793-8f2c-effcd62a7b5e" providerId="ADAL" clId="{F3F50C24-B04A-4FA0-B1E4-89B2B106AFB1}" dt="2024-10-15T19:00:59.424" v="2200" actId="21"/>
          <ac:spMkLst>
            <pc:docMk/>
            <pc:sldMk cId="1403502596" sldId="313"/>
            <ac:spMk id="2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3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4" creationId="{EF77A10E-1141-C1F3-5958-C2AB07C74EBB}"/>
          </ac:spMkLst>
        </pc:spChg>
        <pc:spChg chg="add mod">
          <ac:chgData name="Javier Andres Luis Gonzalez" userId="9bfb70d5-126d-4793-8f2c-effcd62a7b5e" providerId="ADAL" clId="{F3F50C24-B04A-4FA0-B1E4-89B2B106AFB1}" dt="2024-10-15T19:02:22.520" v="2248" actId="1076"/>
          <ac:spMkLst>
            <pc:docMk/>
            <pc:sldMk cId="1403502596" sldId="313"/>
            <ac:spMk id="5" creationId="{043F304C-1936-4338-8739-9391E8DC180D}"/>
          </ac:spMkLst>
        </pc:spChg>
        <pc:spChg chg="add mod">
          <ac:chgData name="Javier Andres Luis Gonzalez" userId="9bfb70d5-126d-4793-8f2c-effcd62a7b5e" providerId="ADAL" clId="{F3F50C24-B04A-4FA0-B1E4-89B2B106AFB1}" dt="2024-10-17T17:29:37.128" v="2544" actId="207"/>
          <ac:spMkLst>
            <pc:docMk/>
            <pc:sldMk cId="1403502596" sldId="313"/>
            <ac:spMk id="6" creationId="{E078E95C-DB7B-D9F5-D44B-14C05EB35739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8" creationId="{5AEE896D-52D5-7600-88F6-EDE47CEE697F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0" creationId="{D65ED152-35CC-AC12-5A4E-622EF00EC91E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1" creationId="{C4F9AA43-34FB-98D1-5D15-AE78D2B062F6}"/>
          </ac:spMkLst>
        </pc:spChg>
        <pc:spChg chg="del mod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3" creationId="{FCFBD7E6-79A3-A255-2C36-98B2E7E872F0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4" creationId="{2214FA56-7E52-3AE1-9A00-C591CD3D7B40}"/>
          </ac:spMkLst>
        </pc:spChg>
      </pc:sldChg>
      <pc:sldChg chg="addSp delSp modSp add del mod">
        <pc:chgData name="Javier Andres Luis Gonzalez" userId="9bfb70d5-126d-4793-8f2c-effcd62a7b5e" providerId="ADAL" clId="{F3F50C24-B04A-4FA0-B1E4-89B2B106AFB1}" dt="2024-10-17T17:28:35.694" v="2533" actId="207"/>
        <pc:sldMkLst>
          <pc:docMk/>
          <pc:sldMk cId="22140848" sldId="314"/>
        </pc:sldMkLst>
        <pc:spChg chg="mod">
          <ac:chgData name="Javier Andres Luis Gonzalez" userId="9bfb70d5-126d-4793-8f2c-effcd62a7b5e" providerId="ADAL" clId="{F3F50C24-B04A-4FA0-B1E4-89B2B106AFB1}" dt="2024-10-16T14:38:48.301" v="2368"/>
          <ac:spMkLst>
            <pc:docMk/>
            <pc:sldMk cId="22140848" sldId="314"/>
            <ac:spMk id="3" creationId="{EC0467E1-D960-EFDF-A3A1-9034BE93764B}"/>
          </ac:spMkLst>
        </pc:spChg>
        <pc:spChg chg="mod">
          <ac:chgData name="Javier Andres Luis Gonzalez" userId="9bfb70d5-126d-4793-8f2c-effcd62a7b5e" providerId="ADAL" clId="{F3F50C24-B04A-4FA0-B1E4-89B2B106AFB1}" dt="2024-10-17T17:28:35.694" v="2533" actId="207"/>
          <ac:spMkLst>
            <pc:docMk/>
            <pc:sldMk cId="22140848" sldId="314"/>
            <ac:spMk id="7" creationId="{D04F0E3C-B031-E551-DF32-482470029165}"/>
          </ac:spMkLst>
        </pc:spChg>
        <pc:spChg chg="del">
          <ac:chgData name="Javier Andres Luis Gonzalez" userId="9bfb70d5-126d-4793-8f2c-effcd62a7b5e" providerId="ADAL" clId="{F3F50C24-B04A-4FA0-B1E4-89B2B106AFB1}" dt="2024-10-16T14:30:10.356" v="2274" actId="478"/>
          <ac:spMkLst>
            <pc:docMk/>
            <pc:sldMk cId="22140848" sldId="314"/>
            <ac:spMk id="8" creationId="{AD0C174E-F396-4369-C2FA-89A097A6C347}"/>
          </ac:spMkLst>
        </pc:spChg>
        <pc:picChg chg="add mod modCrop">
          <ac:chgData name="Javier Andres Luis Gonzalez" userId="9bfb70d5-126d-4793-8f2c-effcd62a7b5e" providerId="ADAL" clId="{F3F50C24-B04A-4FA0-B1E4-89B2B106AFB1}" dt="2024-10-16T14:30:58.369" v="2288" actId="1076"/>
          <ac:picMkLst>
            <pc:docMk/>
            <pc:sldMk cId="22140848" sldId="314"/>
            <ac:picMk id="4" creationId="{36B95D5A-1380-3EE2-372E-D021FA2FFC8B}"/>
          </ac:picMkLst>
        </pc:picChg>
      </pc:sldChg>
      <pc:sldChg chg="addSp delSp modSp add mod ord">
        <pc:chgData name="Javier Andres Luis Gonzalez" userId="9bfb70d5-126d-4793-8f2c-effcd62a7b5e" providerId="ADAL" clId="{F3F50C24-B04A-4FA0-B1E4-89B2B106AFB1}" dt="2024-10-17T17:29:04.343" v="2540" actId="207"/>
        <pc:sldMkLst>
          <pc:docMk/>
          <pc:sldMk cId="522508811" sldId="315"/>
        </pc:sldMkLst>
        <pc:spChg chg="mod">
          <ac:chgData name="Javier Andres Luis Gonzalez" userId="9bfb70d5-126d-4793-8f2c-effcd62a7b5e" providerId="ADAL" clId="{F3F50C24-B04A-4FA0-B1E4-89B2B106AFB1}" dt="2024-10-16T14:39:04.561" v="2378" actId="20577"/>
          <ac:spMkLst>
            <pc:docMk/>
            <pc:sldMk cId="522508811" sldId="315"/>
            <ac:spMk id="3" creationId="{C4E15C42-BA30-F838-E8E2-48ECA90E3D98}"/>
          </ac:spMkLst>
        </pc:spChg>
        <pc:spChg chg="mod">
          <ac:chgData name="Javier Andres Luis Gonzalez" userId="9bfb70d5-126d-4793-8f2c-effcd62a7b5e" providerId="ADAL" clId="{F3F50C24-B04A-4FA0-B1E4-89B2B106AFB1}" dt="2024-10-17T17:29:04.343" v="2540" actId="207"/>
          <ac:spMkLst>
            <pc:docMk/>
            <pc:sldMk cId="522508811" sldId="315"/>
            <ac:spMk id="7" creationId="{79CDD45D-9902-C6BF-5A98-31246D3D27F2}"/>
          </ac:spMkLst>
        </pc:spChg>
        <pc:picChg chg="del">
          <ac:chgData name="Javier Andres Luis Gonzalez" userId="9bfb70d5-126d-4793-8f2c-effcd62a7b5e" providerId="ADAL" clId="{F3F50C24-B04A-4FA0-B1E4-89B2B106AFB1}" dt="2024-10-16T14:33:28.445" v="2309" actId="478"/>
          <ac:picMkLst>
            <pc:docMk/>
            <pc:sldMk cId="522508811" sldId="315"/>
            <ac:picMk id="4" creationId="{A37BD948-3C8D-FFD6-F6CC-09F6AEBC438A}"/>
          </ac:picMkLst>
        </pc:picChg>
        <pc:picChg chg="add mod">
          <ac:chgData name="Javier Andres Luis Gonzalez" userId="9bfb70d5-126d-4793-8f2c-effcd62a7b5e" providerId="ADAL" clId="{F3F50C24-B04A-4FA0-B1E4-89B2B106AFB1}" dt="2024-10-16T14:33:31.040" v="2310" actId="1076"/>
          <ac:picMkLst>
            <pc:docMk/>
            <pc:sldMk cId="522508811" sldId="315"/>
            <ac:picMk id="5" creationId="{6416DBEF-0B83-658C-E6BC-D16945F3221B}"/>
          </ac:picMkLst>
        </pc:picChg>
      </pc:sldChg>
      <pc:sldChg chg="addSp delSp modSp new mod ord setBg">
        <pc:chgData name="Javier Andres Luis Gonzalez" userId="9bfb70d5-126d-4793-8f2c-effcd62a7b5e" providerId="ADAL" clId="{F3F50C24-B04A-4FA0-B1E4-89B2B106AFB1}" dt="2024-10-17T17:28:57.208" v="2538" actId="207"/>
        <pc:sldMkLst>
          <pc:docMk/>
          <pc:sldMk cId="3754107916" sldId="316"/>
        </pc:sldMkLst>
        <pc:spChg chg="add del">
          <ac:chgData name="Javier Andres Luis Gonzalez" userId="9bfb70d5-126d-4793-8f2c-effcd62a7b5e" providerId="ADAL" clId="{F3F50C24-B04A-4FA0-B1E4-89B2B106AFB1}" dt="2024-10-16T14:42:32.401" v="2402" actId="478"/>
          <ac:spMkLst>
            <pc:docMk/>
            <pc:sldMk cId="3754107916" sldId="316"/>
            <ac:spMk id="3" creationId="{B028E31E-A95F-7F3D-1927-8C27CD9F2DD2}"/>
          </ac:spMkLst>
        </pc:spChg>
        <pc:spChg chg="add mod">
          <ac:chgData name="Javier Andres Luis Gonzalez" userId="9bfb70d5-126d-4793-8f2c-effcd62a7b5e" providerId="ADAL" clId="{F3F50C24-B04A-4FA0-B1E4-89B2B106AFB1}" dt="2024-10-17T17:28:57.208" v="2538" actId="207"/>
          <ac:spMkLst>
            <pc:docMk/>
            <pc:sldMk cId="3754107916" sldId="316"/>
            <ac:spMk id="4" creationId="{34003EF8-EF1E-6AC9-76A2-973C6BAD8E57}"/>
          </ac:spMkLst>
        </pc:spChg>
        <pc:spChg chg="add del">
          <ac:chgData name="Javier Andres Luis Gonzalez" userId="9bfb70d5-126d-4793-8f2c-effcd62a7b5e" providerId="ADAL" clId="{F3F50C24-B04A-4FA0-B1E4-89B2B106AFB1}" dt="2024-10-16T14:49:30.229" v="2459" actId="22"/>
          <ac:spMkLst>
            <pc:docMk/>
            <pc:sldMk cId="3754107916" sldId="316"/>
            <ac:spMk id="8" creationId="{D84953C3-1963-7003-6BB5-5A6A72415B1D}"/>
          </ac:spMkLst>
        </pc:spChg>
        <pc:spChg chg="add mod">
          <ac:chgData name="Javier Andres Luis Gonzalez" userId="9bfb70d5-126d-4793-8f2c-effcd62a7b5e" providerId="ADAL" clId="{F3F50C24-B04A-4FA0-B1E4-89B2B106AFB1}" dt="2024-10-16T14:51:00.111" v="2474" actId="14100"/>
          <ac:spMkLst>
            <pc:docMk/>
            <pc:sldMk cId="3754107916" sldId="316"/>
            <ac:spMk id="10" creationId="{5F99D0AE-5CAA-8003-FB35-BC05B1D4831C}"/>
          </ac:spMkLst>
        </pc:spChg>
        <pc:spChg chg="add del">
          <ac:chgData name="Javier Andres Luis Gonzalez" userId="9bfb70d5-126d-4793-8f2c-effcd62a7b5e" providerId="ADAL" clId="{F3F50C24-B04A-4FA0-B1E4-89B2B106AFB1}" dt="2024-10-16T14:45:23.284" v="2406" actId="26606"/>
          <ac:spMkLst>
            <pc:docMk/>
            <pc:sldMk cId="3754107916" sldId="316"/>
            <ac:spMk id="11" creationId="{D4771268-CB57-404A-9271-370EB28F6090}"/>
          </ac:spMkLst>
        </pc:spChg>
        <pc:picChg chg="add mod">
          <ac:chgData name="Javier Andres Luis Gonzalez" userId="9bfb70d5-126d-4793-8f2c-effcd62a7b5e" providerId="ADAL" clId="{F3F50C24-B04A-4FA0-B1E4-89B2B106AFB1}" dt="2024-10-16T14:49:10.452" v="2454" actId="1076"/>
          <ac:picMkLst>
            <pc:docMk/>
            <pc:sldMk cId="3754107916" sldId="316"/>
            <ac:picMk id="6" creationId="{15277719-5C52-ABDD-ED59-3F956A6E1B12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9:12.744" v="2541" actId="207"/>
        <pc:sldMkLst>
          <pc:docMk/>
          <pc:sldMk cId="1008714003" sldId="317"/>
        </pc:sldMkLst>
        <pc:spChg chg="add mod">
          <ac:chgData name="Javier Andres Luis Gonzalez" userId="9bfb70d5-126d-4793-8f2c-effcd62a7b5e" providerId="ADAL" clId="{F3F50C24-B04A-4FA0-B1E4-89B2B106AFB1}" dt="2024-10-16T14:51:32.543" v="2476"/>
          <ac:spMkLst>
            <pc:docMk/>
            <pc:sldMk cId="1008714003" sldId="317"/>
            <ac:spMk id="2" creationId="{D2219226-E2FF-56BE-4F02-8DCA8D7CC4B4}"/>
          </ac:spMkLst>
        </pc:spChg>
        <pc:spChg chg="mod">
          <ac:chgData name="Javier Andres Luis Gonzalez" userId="9bfb70d5-126d-4793-8f2c-effcd62a7b5e" providerId="ADAL" clId="{F3F50C24-B04A-4FA0-B1E4-89B2B106AFB1}" dt="2024-10-17T17:29:12.744" v="2541" actId="207"/>
          <ac:spMkLst>
            <pc:docMk/>
            <pc:sldMk cId="1008714003" sldId="317"/>
            <ac:spMk id="4" creationId="{8F42C269-EDDA-34CF-6F95-88873D338456}"/>
          </ac:spMkLst>
        </pc:spChg>
        <pc:picChg chg="add del mod">
          <ac:chgData name="Javier Andres Luis Gonzalez" userId="9bfb70d5-126d-4793-8f2c-effcd62a7b5e" providerId="ADAL" clId="{F3F50C24-B04A-4FA0-B1E4-89B2B106AFB1}" dt="2024-10-16T14:54:05.096" v="2504" actId="478"/>
          <ac:picMkLst>
            <pc:docMk/>
            <pc:sldMk cId="1008714003" sldId="317"/>
            <ac:picMk id="5" creationId="{BA25D5CE-EDB8-716C-D9B8-BC3AC5379660}"/>
          </ac:picMkLst>
        </pc:picChg>
        <pc:picChg chg="del">
          <ac:chgData name="Javier Andres Luis Gonzalez" userId="9bfb70d5-126d-4793-8f2c-effcd62a7b5e" providerId="ADAL" clId="{F3F50C24-B04A-4FA0-B1E4-89B2B106AFB1}" dt="2024-10-16T14:52:31.563" v="2492" actId="478"/>
          <ac:picMkLst>
            <pc:docMk/>
            <pc:sldMk cId="1008714003" sldId="317"/>
            <ac:picMk id="6" creationId="{C9EEE979-A70B-6892-B1AC-D840A382AB63}"/>
          </ac:picMkLst>
        </pc:picChg>
        <pc:picChg chg="add mod">
          <ac:chgData name="Javier Andres Luis Gonzalez" userId="9bfb70d5-126d-4793-8f2c-effcd62a7b5e" providerId="ADAL" clId="{F3F50C24-B04A-4FA0-B1E4-89B2B106AFB1}" dt="2024-10-16T14:55:02.917" v="2512" actId="14100"/>
          <ac:picMkLst>
            <pc:docMk/>
            <pc:sldMk cId="1008714003" sldId="317"/>
            <ac:picMk id="8" creationId="{01539202-6D23-23B8-3A95-716D207E2CB0}"/>
          </ac:picMkLst>
        </pc:picChg>
      </pc:sldChg>
    </pc:docChg>
  </pc:docChgLst>
  <pc:docChgLst>
    <pc:chgData name="Yuli Andrea Ovalle Gutiérrez" userId="S::yovalle@procalculo.com::1cae9a45-977b-468b-b9c8-ae5a6840ea41" providerId="AD" clId="Web-{D7BF4699-0A19-6E29-BF37-9E05B78CFF8E}"/>
    <pc:docChg chg="modSld">
      <pc:chgData name="Yuli Andrea Ovalle Gutiérrez" userId="S::yovalle@procalculo.com::1cae9a45-977b-468b-b9c8-ae5a6840ea41" providerId="AD" clId="Web-{D7BF4699-0A19-6E29-BF37-9E05B78CFF8E}" dt="2024-07-12T17:34:33.694" v="39" actId="20577"/>
      <pc:docMkLst>
        <pc:docMk/>
      </pc:docMkLst>
      <pc:sldChg chg="addSp delSp modSp">
        <pc:chgData name="Yuli Andrea Ovalle Gutiérrez" userId="S::yovalle@procalculo.com::1cae9a45-977b-468b-b9c8-ae5a6840ea41" providerId="AD" clId="Web-{D7BF4699-0A19-6E29-BF37-9E05B78CFF8E}" dt="2024-07-12T17:34:33.694" v="39" actId="20577"/>
        <pc:sldMkLst>
          <pc:docMk/>
          <pc:sldMk cId="1582048243" sldId="279"/>
        </pc:sldMkLst>
        <pc:spChg chg="mod">
          <ac:chgData name="Yuli Andrea Ovalle Gutiérrez" userId="S::yovalle@procalculo.com::1cae9a45-977b-468b-b9c8-ae5a6840ea41" providerId="AD" clId="Web-{D7BF4699-0A19-6E29-BF37-9E05B78CFF8E}" dt="2024-07-12T17:34:33.694" v="39" actId="20577"/>
          <ac:spMkLst>
            <pc:docMk/>
            <pc:sldMk cId="1582048243" sldId="279"/>
            <ac:spMk id="2" creationId="{9CBA114F-ED66-5953-0DBC-813ABF037CB3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32.897" v="29"/>
          <ac:spMkLst>
            <pc:docMk/>
            <pc:sldMk cId="1582048243" sldId="279"/>
            <ac:spMk id="3" creationId="{1B47C8EF-8BF0-F43B-61FF-2F02CE51C80B}"/>
          </ac:spMkLst>
        </pc:spChg>
        <pc:spChg chg="mod">
          <ac:chgData name="Yuli Andrea Ovalle Gutiérrez" userId="S::yovalle@procalculo.com::1cae9a45-977b-468b-b9c8-ae5a6840ea41" providerId="AD" clId="Web-{D7BF4699-0A19-6E29-BF37-9E05B78CFF8E}" dt="2024-07-12T17:34:27.412" v="21" actId="1076"/>
          <ac:spMkLst>
            <pc:docMk/>
            <pc:sldMk cId="1582048243" sldId="279"/>
            <ac:spMk id="4" creationId="{51493BF1-CD51-9E1B-7B7E-4102EBAAF0B1}"/>
          </ac:spMkLst>
        </pc:spChg>
        <pc:spChg chg="add del mod">
          <ac:chgData name="Yuli Andrea Ovalle Gutiérrez" userId="S::yovalle@procalculo.com::1cae9a45-977b-468b-b9c8-ae5a6840ea41" providerId="AD" clId="Web-{D7BF4699-0A19-6E29-BF37-9E05B78CFF8E}" dt="2024-07-12T17:34:31.850" v="27" actId="1076"/>
          <ac:spMkLst>
            <pc:docMk/>
            <pc:sldMk cId="1582048243" sldId="279"/>
            <ac:spMk id="5" creationId="{4E3E1E72-700A-35A8-7CC4-3502DA158DC7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27.740" v="22"/>
          <ac:spMkLst>
            <pc:docMk/>
            <pc:sldMk cId="1582048243" sldId="279"/>
            <ac:spMk id="6" creationId="{E864F424-97BA-F194-F299-B87505EFE6CC}"/>
          </ac:spMkLst>
        </pc:spChg>
        <pc:picChg chg="add del mod">
          <ac:chgData name="Yuli Andrea Ovalle Gutiérrez" userId="S::yovalle@procalculo.com::1cae9a45-977b-468b-b9c8-ae5a6840ea41" providerId="AD" clId="Web-{D7BF4699-0A19-6E29-BF37-9E05B78CFF8E}" dt="2024-07-12T17:34:25.678" v="20"/>
          <ac:picMkLst>
            <pc:docMk/>
            <pc:sldMk cId="1582048243" sldId="279"/>
            <ac:picMk id="7" creationId="{8B72E856-9341-C43A-59BA-A902B4E9220A}"/>
          </ac:picMkLst>
        </pc:picChg>
      </pc:sldChg>
    </pc:docChg>
  </pc:docChgLst>
  <pc:docChgLst>
    <pc:chgData name="Javier Andres Luis Gonzalez" userId="S::jluis@procalculo.com::9bfb70d5-126d-4793-8f2c-effcd62a7b5e" providerId="AD" clId="Web-{3996BFBA-6524-3442-0090-9C322580542F}"/>
    <pc:docChg chg="delSld modSld sldOrd">
      <pc:chgData name="Javier Andres Luis Gonzalez" userId="S::jluis@procalculo.com::9bfb70d5-126d-4793-8f2c-effcd62a7b5e" providerId="AD" clId="Web-{3996BFBA-6524-3442-0090-9C322580542F}" dt="2024-10-15T15:42:51.695" v="93"/>
      <pc:docMkLst>
        <pc:docMk/>
      </pc:docMkLst>
      <pc:sldChg chg="addSp delSp modSp">
        <pc:chgData name="Javier Andres Luis Gonzalez" userId="S::jluis@procalculo.com::9bfb70d5-126d-4793-8f2c-effcd62a7b5e" providerId="AD" clId="Web-{3996BFBA-6524-3442-0090-9C322580542F}" dt="2024-10-15T15:38:14.750" v="53" actId="20577"/>
        <pc:sldMkLst>
          <pc:docMk/>
          <pc:sldMk cId="327181837" sldId="256"/>
        </pc:sldMkLst>
        <pc:spChg chg="mod">
          <ac:chgData name="Javier Andres Luis Gonzalez" userId="S::jluis@procalculo.com::9bfb70d5-126d-4793-8f2c-effcd62a7b5e" providerId="AD" clId="Web-{3996BFBA-6524-3442-0090-9C322580542F}" dt="2024-10-15T15:38:14.750" v="5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S::jluis@procalculo.com::9bfb70d5-126d-4793-8f2c-effcd62a7b5e" providerId="AD" clId="Web-{3996BFBA-6524-3442-0090-9C322580542F}" dt="2024-10-15T15:38:03.438" v="46" actId="20577"/>
          <ac:spMkLst>
            <pc:docMk/>
            <pc:sldMk cId="327181837" sldId="256"/>
            <ac:spMk id="5" creationId="{4180DB93-635F-E1C6-2B6C-5C4BD4583BD6}"/>
          </ac:spMkLst>
        </pc:spChg>
        <pc:picChg chg="add del mod">
          <ac:chgData name="Javier Andres Luis Gonzalez" userId="S::jluis@procalculo.com::9bfb70d5-126d-4793-8f2c-effcd62a7b5e" providerId="AD" clId="Web-{3996BFBA-6524-3442-0090-9C322580542F}" dt="2024-10-15T15:37:59.609" v="44"/>
          <ac:picMkLst>
            <pc:docMk/>
            <pc:sldMk cId="327181837" sldId="256"/>
            <ac:picMk id="2" creationId="{2E6D98B3-584C-D60D-63C3-83336BD9FB0F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5.291" v="25"/>
        <pc:sldMkLst>
          <pc:docMk/>
          <pc:sldMk cId="3466475016" sldId="257"/>
        </pc:sldMkLst>
      </pc:sldChg>
      <pc:sldChg chg="addSp delSp modSp ord">
        <pc:chgData name="Javier Andres Luis Gonzalez" userId="S::jluis@procalculo.com::9bfb70d5-126d-4793-8f2c-effcd62a7b5e" providerId="AD" clId="Web-{3996BFBA-6524-3442-0090-9C322580542F}" dt="2024-10-15T15:42:51.695" v="93"/>
        <pc:sldMkLst>
          <pc:docMk/>
          <pc:sldMk cId="2289807237" sldId="263"/>
        </pc:sldMkLst>
        <pc:spChg chg="del">
          <ac:chgData name="Javier Andres Luis Gonzalez" userId="S::jluis@procalculo.com::9bfb70d5-126d-4793-8f2c-effcd62a7b5e" providerId="AD" clId="Web-{3996BFBA-6524-3442-0090-9C322580542F}" dt="2024-10-15T15:39:48.737" v="68"/>
          <ac:spMkLst>
            <pc:docMk/>
            <pc:sldMk cId="2289807237" sldId="263"/>
            <ac:spMk id="5" creationId="{8CC933EF-584B-17F3-ECF2-C91BD22019C4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1.175" v="65"/>
          <ac:spMkLst>
            <pc:docMk/>
            <pc:sldMk cId="2289807237" sldId="263"/>
            <ac:spMk id="6" creationId="{98811D71-5350-BEF6-3FDB-38553F8F7829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3.690" v="66"/>
          <ac:spMkLst>
            <pc:docMk/>
            <pc:sldMk cId="2289807237" sldId="263"/>
            <ac:spMk id="7" creationId="{3A8E9504-7903-4ADA-A5BC-9E0615FB8488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36.346" v="64"/>
          <ac:spMkLst>
            <pc:docMk/>
            <pc:sldMk cId="2289807237" sldId="263"/>
            <ac:spMk id="8" creationId="{27F4CB93-1798-0E52-A703-ABF6CC7E9783}"/>
          </ac:spMkLst>
        </pc:spChg>
        <pc:spChg chg="add mod">
          <ac:chgData name="Javier Andres Luis Gonzalez" userId="S::jluis@procalculo.com::9bfb70d5-126d-4793-8f2c-effcd62a7b5e" providerId="AD" clId="Web-{3996BFBA-6524-3442-0090-9C322580542F}" dt="2024-10-15T15:40:07.816" v="72"/>
          <ac:spMkLst>
            <pc:docMk/>
            <pc:sldMk cId="2289807237" sldId="263"/>
            <ac:spMk id="9" creationId="{57DF910D-5ACB-6EA9-F235-B5BFB4A38862}"/>
          </ac:spMkLst>
        </pc:spChg>
        <pc:grpChg chg="del">
          <ac:chgData name="Javier Andres Luis Gonzalez" userId="S::jluis@procalculo.com::9bfb70d5-126d-4793-8f2c-effcd62a7b5e" providerId="AD" clId="Web-{3996BFBA-6524-3442-0090-9C322580542F}" dt="2024-10-15T15:39:46.425" v="67"/>
          <ac:grpSpMkLst>
            <pc:docMk/>
            <pc:sldMk cId="2289807237" sldId="263"/>
            <ac:grpSpMk id="2" creationId="{BB30EA91-8511-B2B4-1A3A-D452882DACDE}"/>
          </ac:grpSpMkLst>
        </pc:grpChg>
        <pc:picChg chg="add del mod">
          <ac:chgData name="Javier Andres Luis Gonzalez" userId="S::jluis@procalculo.com::9bfb70d5-126d-4793-8f2c-effcd62a7b5e" providerId="AD" clId="Web-{3996BFBA-6524-3442-0090-9C322580542F}" dt="2024-10-15T15:41:13.896" v="80"/>
          <ac:picMkLst>
            <pc:docMk/>
            <pc:sldMk cId="2289807237" sldId="263"/>
            <ac:picMk id="10" creationId="{B7785A3D-2865-063B-BCD7-354E1B1BC55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34.881" v="82"/>
          <ac:picMkLst>
            <pc:docMk/>
            <pc:sldMk cId="2289807237" sldId="263"/>
            <ac:picMk id="11" creationId="{355DA36B-24C9-7070-3173-3881DEF031B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57.069" v="85"/>
          <ac:picMkLst>
            <pc:docMk/>
            <pc:sldMk cId="2289807237" sldId="263"/>
            <ac:picMk id="12" creationId="{F9C7AE90-D828-1A4C-08B9-75B0FCA84816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25.695" v="87"/>
          <ac:picMkLst>
            <pc:docMk/>
            <pc:sldMk cId="2289807237" sldId="263"/>
            <ac:picMk id="13" creationId="{459550A9-1BB6-8555-D774-A4CC08FF5FCF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51.695" v="93"/>
          <ac:picMkLst>
            <pc:docMk/>
            <pc:sldMk cId="2289807237" sldId="263"/>
            <ac:picMk id="14" creationId="{0C63C006-74CA-EC17-3D64-0A560A8B5BA6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8.635" v="26"/>
        <pc:sldMkLst>
          <pc:docMk/>
          <pc:sldMk cId="2719185031" sldId="307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1.822" v="27"/>
        <pc:sldMkLst>
          <pc:docMk/>
          <pc:sldMk cId="1828355378" sldId="308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5.916" v="28"/>
        <pc:sldMkLst>
          <pc:docMk/>
          <pc:sldMk cId="2449501075" sldId="309"/>
        </pc:sldMkLst>
      </pc:sldChg>
      <pc:sldChg chg="delSp modSp">
        <pc:chgData name="Javier Andres Luis Gonzalez" userId="S::jluis@procalculo.com::9bfb70d5-126d-4793-8f2c-effcd62a7b5e" providerId="AD" clId="Web-{3996BFBA-6524-3442-0090-9C322580542F}" dt="2024-10-15T15:39:09.127" v="62"/>
        <pc:sldMkLst>
          <pc:docMk/>
          <pc:sldMk cId="1443941290" sldId="310"/>
        </pc:sldMkLst>
        <pc:spChg chg="del mod">
          <ac:chgData name="Javier Andres Luis Gonzalez" userId="S::jluis@procalculo.com::9bfb70d5-126d-4793-8f2c-effcd62a7b5e" providerId="AD" clId="Web-{3996BFBA-6524-3442-0090-9C322580542F}" dt="2024-10-15T15:39:09.127" v="62"/>
          <ac:spMkLst>
            <pc:docMk/>
            <pc:sldMk cId="1443941290" sldId="310"/>
            <ac:spMk id="2" creationId="{57DF910D-5ACB-6EA9-F235-B5BFB4A38862}"/>
          </ac:spMkLst>
        </pc:spChg>
      </pc:sldChg>
    </pc:docChg>
  </pc:docChgLst>
  <pc:docChgLst>
    <pc:chgData name="Javier Andres Luis Gonzalez" userId="9bfb70d5-126d-4793-8f2c-effcd62a7b5e" providerId="ADAL" clId="{E60A8FD9-79F5-434B-A2F0-35C13CA79F08}"/>
    <pc:docChg chg="undo custSel addSld delSld modSld">
      <pc:chgData name="Javier Andres Luis Gonzalez" userId="9bfb70d5-126d-4793-8f2c-effcd62a7b5e" providerId="ADAL" clId="{E60A8FD9-79F5-434B-A2F0-35C13CA79F08}" dt="2024-10-30T17:21:33.633" v="117" actId="478"/>
      <pc:docMkLst>
        <pc:docMk/>
      </pc:docMkLst>
      <pc:sldChg chg="addSp delSp modSp mod">
        <pc:chgData name="Javier Andres Luis Gonzalez" userId="9bfb70d5-126d-4793-8f2c-effcd62a7b5e" providerId="ADAL" clId="{E60A8FD9-79F5-434B-A2F0-35C13CA79F08}" dt="2024-10-22T17:35:57.280" v="90" actId="20577"/>
        <pc:sldMkLst>
          <pc:docMk/>
          <pc:sldMk cId="327181837" sldId="256"/>
        </pc:sldMkLst>
        <pc:spChg chg="mod">
          <ac:chgData name="Javier Andres Luis Gonzalez" userId="9bfb70d5-126d-4793-8f2c-effcd62a7b5e" providerId="ADAL" clId="{E60A8FD9-79F5-434B-A2F0-35C13CA79F08}" dt="2024-10-22T17:33:33.806" v="4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9bfb70d5-126d-4793-8f2c-effcd62a7b5e" providerId="ADAL" clId="{E60A8FD9-79F5-434B-A2F0-35C13CA79F08}" dt="2024-10-22T17:35:57.280" v="90" actId="20577"/>
          <ac:spMkLst>
            <pc:docMk/>
            <pc:sldMk cId="327181837" sldId="256"/>
            <ac:spMk id="5" creationId="{4180DB93-635F-E1C6-2B6C-5C4BD4583BD6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19:52.095" v="98" actId="478"/>
        <pc:sldMkLst>
          <pc:docMk/>
          <pc:sldMk cId="3379730327" sldId="266"/>
        </pc:sldMkLst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8" creationId="{7D485899-3648-8B4E-8F0F-2D3B330B9751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9" creationId="{EA7B640B-5D80-EAFA-9249-18C81F9D9CAD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0" creationId="{16A87CEA-EFE3-EF4C-99B5-27D0660554D9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1" creationId="{F28939EE-D7FD-59E1-AD3B-89EF58A06325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2" creationId="{8A9713E1-80C8-DFFE-812B-9DA525ECEF80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3" creationId="{EC782AC9-A925-2982-5076-709102EF4467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4" creationId="{D5849202-BDC7-1740-D983-843ED50343E0}"/>
          </ac:spMkLst>
        </pc:spChg>
        <pc:spChg chg="del">
          <ac:chgData name="Javier Andres Luis Gonzalez" userId="9bfb70d5-126d-4793-8f2c-effcd62a7b5e" providerId="ADAL" clId="{E60A8FD9-79F5-434B-A2F0-35C13CA79F08}" dt="2024-10-30T17:19:47.819" v="97" actId="478"/>
          <ac:spMkLst>
            <pc:docMk/>
            <pc:sldMk cId="3379730327" sldId="266"/>
            <ac:spMk id="30" creationId="{E443AF01-7DC8-FF0A-B0F9-952C4B99A3B2}"/>
          </ac:spMkLst>
        </pc:spChg>
      </pc:sldChg>
      <pc:sldChg chg="addSp delSp modSp add del mod">
        <pc:chgData name="Javier Andres Luis Gonzalez" userId="9bfb70d5-126d-4793-8f2c-effcd62a7b5e" providerId="ADAL" clId="{E60A8FD9-79F5-434B-A2F0-35C13CA79F08}" dt="2024-10-30T17:19:37.448" v="96" actId="478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2" creationId="{68850EAD-008D-B803-4EC9-14DF5A8F7B7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3" creationId="{F5A1C1B1-A2B8-F0CF-D8E5-E07AAB928D46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4" creationId="{83EEA300-49F1-21B7-D0C3-966014A18B0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5" creationId="{150BA402-21A6-C82B-5929-AD323AEB7FF9}"/>
          </ac:spMkLst>
        </pc:spChg>
        <pc:spChg chg="add del">
          <ac:chgData name="Javier Andres Luis Gonzalez" userId="9bfb70d5-126d-4793-8f2c-effcd62a7b5e" providerId="ADAL" clId="{E60A8FD9-79F5-434B-A2F0-35C13CA79F08}" dt="2024-10-30T17:19:37.448" v="96" actId="478"/>
          <ac:spMkLst>
            <pc:docMk/>
            <pc:sldMk cId="1366992150" sldId="274"/>
            <ac:spMk id="106" creationId="{28583856-3BA3-7B11-5F8D-8249543682DA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7" creationId="{7F5C7E4A-3959-6878-83B3-15F1AEA96B3D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0" creationId="{6F21D74B-B26D-2D15-AA98-3EA399723C34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1" creationId="{58DDD12B-FAA4-C014-0F65-C80C299A8D9C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2" creationId="{E9CA2BC1-DED1-A287-C5EA-EB4375F345F1}"/>
          </ac:spMkLst>
        </pc:spChg>
        <pc:spChg chg="mod">
          <ac:chgData name="Javier Andres Luis Gonzalez" userId="9bfb70d5-126d-4793-8f2c-effcd62a7b5e" providerId="ADAL" clId="{E60A8FD9-79F5-434B-A2F0-35C13CA79F08}" dt="2024-10-30T17:19:33.737" v="95" actId="1076"/>
          <ac:spMkLst>
            <pc:docMk/>
            <pc:sldMk cId="1366992150" sldId="274"/>
            <ac:spMk id="114" creationId="{96D61A46-7E81-3A25-B267-5ED73E729944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29.027" v="104" actId="47"/>
        <pc:sldMkLst>
          <pc:docMk/>
          <pc:sldMk cId="4240604635" sldId="277"/>
        </pc:sldMkLst>
      </pc:sldChg>
      <pc:sldChg chg="delSp add del mod">
        <pc:chgData name="Javier Andres Luis Gonzalez" userId="9bfb70d5-126d-4793-8f2c-effcd62a7b5e" providerId="ADAL" clId="{E60A8FD9-79F5-434B-A2F0-35C13CA79F08}" dt="2024-10-30T17:20:10.356" v="102" actId="478"/>
        <pc:sldMkLst>
          <pc:docMk/>
          <pc:sldMk cId="2811146754" sldId="278"/>
        </pc:sldMkLst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2" creationId="{2AD79D20-FF5D-585C-6565-61AD712E76F1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3" creationId="{9CEB7D77-2FB2-2EEF-2A06-2F1560EE7603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4" creationId="{6835DDE3-01D7-0142-5EF9-5EB920C1C06F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5" creationId="{40D5FD2C-CB8E-1C77-DFB3-BA14C17712C1}"/>
          </ac:spMkLst>
        </pc:spChg>
        <pc:picChg chg="del">
          <ac:chgData name="Javier Andres Luis Gonzalez" userId="9bfb70d5-126d-4793-8f2c-effcd62a7b5e" providerId="ADAL" clId="{E60A8FD9-79F5-434B-A2F0-35C13CA79F08}" dt="2024-10-30T17:20:10.356" v="102" actId="478"/>
          <ac:picMkLst>
            <pc:docMk/>
            <pc:sldMk cId="2811146754" sldId="278"/>
            <ac:picMk id="9" creationId="{A863A2B9-600A-C236-26FF-CB5F99CE6914}"/>
          </ac:picMkLst>
        </pc:picChg>
      </pc:sldChg>
      <pc:sldChg chg="delSp modSp add del mod">
        <pc:chgData name="Javier Andres Luis Gonzalez" userId="9bfb70d5-126d-4793-8f2c-effcd62a7b5e" providerId="ADAL" clId="{E60A8FD9-79F5-434B-A2F0-35C13CA79F08}" dt="2024-10-30T17:20:04.429" v="101" actId="478"/>
        <pc:sldMkLst>
          <pc:docMk/>
          <pc:sldMk cId="1582048243" sldId="279"/>
        </pc:sldMkLst>
        <pc:spChg chg="mod">
          <ac:chgData name="Javier Andres Luis Gonzalez" userId="9bfb70d5-126d-4793-8f2c-effcd62a7b5e" providerId="ADAL" clId="{E60A8FD9-79F5-434B-A2F0-35C13CA79F08}" dt="2024-10-30T17:19:58.194" v="100" actId="1076"/>
          <ac:spMkLst>
            <pc:docMk/>
            <pc:sldMk cId="1582048243" sldId="279"/>
            <ac:spMk id="7" creationId="{42C7DE1F-C93E-8878-FBF9-CF147C3F67D2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4" creationId="{CDF255A4-BC88-9076-CA22-35AB6CE7A0E7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5" creationId="{6609AACF-078C-0A9C-4284-33CBDE0345ED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6" creationId="{B8C32C28-B70F-DFBB-0710-15D77EF00F2C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7" creationId="{36233B78-B230-F21B-E288-33589BB3F92E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8" creationId="{13F82911-00C4-CEB2-9854-A889D17CAC65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9" creationId="{F6FE8325-1A1A-E090-B19E-95EE8E70F8CC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44.377" v="108" actId="478"/>
        <pc:sldMkLst>
          <pc:docMk/>
          <pc:sldMk cId="2229747579" sldId="280"/>
        </pc:sldMkLst>
        <pc:spChg chg="del">
          <ac:chgData name="Javier Andres Luis Gonzalez" userId="9bfb70d5-126d-4793-8f2c-effcd62a7b5e" providerId="ADAL" clId="{E60A8FD9-79F5-434B-A2F0-35C13CA79F08}" dt="2024-10-30T17:20:44.377" v="108" actId="478"/>
          <ac:spMkLst>
            <pc:docMk/>
            <pc:sldMk cId="2229747579" sldId="280"/>
            <ac:spMk id="3" creationId="{4B07123E-F483-FE13-4C1C-75FDE717646E}"/>
          </ac:spMkLst>
        </pc:spChg>
        <pc:graphicFrameChg chg="del">
          <ac:chgData name="Javier Andres Luis Gonzalez" userId="9bfb70d5-126d-4793-8f2c-effcd62a7b5e" providerId="ADAL" clId="{E60A8FD9-79F5-434B-A2F0-35C13CA79F08}" dt="2024-10-30T17:20:38.899" v="107" actId="478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add del mod">
        <pc:chgData name="Javier Andres Luis Gonzalez" userId="9bfb70d5-126d-4793-8f2c-effcd62a7b5e" providerId="ADAL" clId="{E60A8FD9-79F5-434B-A2F0-35C13CA79F08}" dt="2024-10-30T17:21:17.243" v="113" actId="478"/>
        <pc:sldMkLst>
          <pc:docMk/>
          <pc:sldMk cId="2085977587" sldId="281"/>
        </pc:sldMkLst>
        <pc:spChg chg="add del">
          <ac:chgData name="Javier Andres Luis Gonzalez" userId="9bfb70d5-126d-4793-8f2c-effcd62a7b5e" providerId="ADAL" clId="{E60A8FD9-79F5-434B-A2F0-35C13CA79F08}" dt="2024-10-30T17:21:12.593" v="112" actId="478"/>
          <ac:spMkLst>
            <pc:docMk/>
            <pc:sldMk cId="2085977587" sldId="281"/>
            <ac:spMk id="3" creationId="{2BE1DDA4-BF28-ECC0-BB5A-8CCB91910AEC}"/>
          </ac:spMkLst>
        </pc:spChg>
        <pc:spChg chg="add del">
          <ac:chgData name="Javier Andres Luis Gonzalez" userId="9bfb70d5-126d-4793-8f2c-effcd62a7b5e" providerId="ADAL" clId="{E60A8FD9-79F5-434B-A2F0-35C13CA79F08}" dt="2024-10-30T17:21:17.243" v="113" actId="478"/>
          <ac:spMkLst>
            <pc:docMk/>
            <pc:sldMk cId="2085977587" sldId="281"/>
            <ac:spMk id="8" creationId="{033178F7-1361-5440-3C59-34C2CFC826FE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15.672" v="103" actId="478"/>
        <pc:sldMkLst>
          <pc:docMk/>
          <pc:sldMk cId="2248469829" sldId="308"/>
        </pc:sldMkLst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5" creationId="{ADEDB8AF-3174-F84D-F191-6CC5CF4A39F3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6" creationId="{8B07FFF8-D0DC-086B-DC75-FA674B346BA7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7" creationId="{F1B3BA52-CFEA-896E-4D79-CC6488767F64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8" creationId="{F029BA7E-9AB1-9EC8-E9DC-20AF2F8F7DB9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9" creationId="{2BCD4CD1-24D4-CCC4-15A0-9495BCAC972F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0" creationId="{9ADCF33A-63DA-31D7-0509-02367D35FDDD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1" creationId="{57FF9506-1BDA-AF44-A203-B82FD48FC430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31.701" v="105" actId="47"/>
        <pc:sldMkLst>
          <pc:docMk/>
          <pc:sldMk cId="1894935086" sldId="309"/>
        </pc:sldMkLst>
      </pc:sldChg>
      <pc:sldChg chg="add del">
        <pc:chgData name="Javier Andres Luis Gonzalez" userId="9bfb70d5-126d-4793-8f2c-effcd62a7b5e" providerId="ADAL" clId="{E60A8FD9-79F5-434B-A2F0-35C13CA79F08}" dt="2024-10-30T17:20:33.120" v="106" actId="47"/>
        <pc:sldMkLst>
          <pc:docMk/>
          <pc:sldMk cId="3050808038" sldId="310"/>
        </pc:sldMkLst>
      </pc:sldChg>
      <pc:sldChg chg="delSp add del mod">
        <pc:chgData name="Javier Andres Luis Gonzalez" userId="9bfb70d5-126d-4793-8f2c-effcd62a7b5e" providerId="ADAL" clId="{E60A8FD9-79F5-434B-A2F0-35C13CA79F08}" dt="2024-10-30T17:20:57.428" v="110" actId="478"/>
        <pc:sldMkLst>
          <pc:docMk/>
          <pc:sldMk cId="3247682610" sldId="311"/>
        </pc:sldMkLst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2" creationId="{72A95D1D-0B5B-6701-BB1F-044206E0B64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3" creationId="{0DC2BACB-00FA-B156-F35A-708F10428821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5" creationId="{22469B14-8B20-710D-13C5-88A5EA2AB529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7" creationId="{F50FA342-1AC9-BDDC-CCBC-68143292C74E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8" creationId="{33E8DB6E-4B18-200A-6F37-0F5937D6121F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11" creationId="{D368FF3D-5A8C-679D-7781-01DF23A55B2B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5" creationId="{2C78BE1C-2593-6259-4882-7C16D6BE319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6" creationId="{7D32C266-AA77-BB53-1CE2-718D0A65CD82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9" creationId="{9DFB315F-D672-B1AB-8402-41AF85017B59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29.171" v="116" actId="478"/>
        <pc:sldMkLst>
          <pc:docMk/>
          <pc:sldMk cId="3379197536" sldId="312"/>
        </pc:sldMkLst>
        <pc:spChg chg="del">
          <ac:chgData name="Javier Andres Luis Gonzalez" userId="9bfb70d5-126d-4793-8f2c-effcd62a7b5e" providerId="ADAL" clId="{E60A8FD9-79F5-434B-A2F0-35C13CA79F08}" dt="2024-10-30T17:21:29.171" v="116" actId="478"/>
          <ac:spMkLst>
            <pc:docMk/>
            <pc:sldMk cId="3379197536" sldId="312"/>
            <ac:spMk id="2" creationId="{9A994EDE-FD24-9EAB-E7C3-DE85B97F85E1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19.639" v="114" actId="478"/>
        <pc:sldMkLst>
          <pc:docMk/>
          <pc:sldMk cId="22140848" sldId="314"/>
        </pc:sldMkLst>
        <pc:picChg chg="del">
          <ac:chgData name="Javier Andres Luis Gonzalez" userId="9bfb70d5-126d-4793-8f2c-effcd62a7b5e" providerId="ADAL" clId="{E60A8FD9-79F5-434B-A2F0-35C13CA79F08}" dt="2024-10-30T17:21:19.639" v="114" actId="478"/>
          <ac:picMkLst>
            <pc:docMk/>
            <pc:sldMk cId="22140848" sldId="314"/>
            <ac:picMk id="4" creationId="{36B95D5A-1380-3EE2-372E-D021FA2FFC8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33.633" v="117" actId="478"/>
        <pc:sldMkLst>
          <pc:docMk/>
          <pc:sldMk cId="522508811" sldId="315"/>
        </pc:sldMkLst>
        <pc:picChg chg="del">
          <ac:chgData name="Javier Andres Luis Gonzalez" userId="9bfb70d5-126d-4793-8f2c-effcd62a7b5e" providerId="ADAL" clId="{E60A8FD9-79F5-434B-A2F0-35C13CA79F08}" dt="2024-10-30T17:21:33.633" v="117" actId="478"/>
          <ac:picMkLst>
            <pc:docMk/>
            <pc:sldMk cId="522508811" sldId="315"/>
            <ac:picMk id="5" creationId="{6416DBEF-0B83-658C-E6BC-D16945F3221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26.060" v="115" actId="478"/>
        <pc:sldMkLst>
          <pc:docMk/>
          <pc:sldMk cId="3754107916" sldId="316"/>
        </pc:sldMkLst>
        <pc:picChg chg="del">
          <ac:chgData name="Javier Andres Luis Gonzalez" userId="9bfb70d5-126d-4793-8f2c-effcd62a7b5e" providerId="ADAL" clId="{E60A8FD9-79F5-434B-A2F0-35C13CA79F08}" dt="2024-10-30T17:21:26.060" v="115" actId="478"/>
          <ac:picMkLst>
            <pc:docMk/>
            <pc:sldMk cId="3754107916" sldId="316"/>
            <ac:picMk id="6" creationId="{15277719-5C52-ABDD-ED59-3F956A6E1B12}"/>
          </ac:picMkLst>
        </pc:picChg>
      </pc:sldChg>
      <pc:sldChg chg="add del">
        <pc:chgData name="Javier Andres Luis Gonzalez" userId="9bfb70d5-126d-4793-8f2c-effcd62a7b5e" providerId="ADAL" clId="{E60A8FD9-79F5-434B-A2F0-35C13CA79F08}" dt="2024-10-22T15:20:02.316" v="16" actId="47"/>
        <pc:sldMkLst>
          <pc:docMk/>
          <pc:sldMk cId="1008714003" sldId="31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625417B-8906-F8D2-5A76-37A3403D8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1129C5-3EFB-E089-9842-6295574DE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A734-889A-4C68-A97A-F3E65CF0D3D2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F10F0E-3A49-4B05-3A1C-F33E310646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E9311F-D21D-29BA-B24D-EA4CBB400E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3179F-6EF2-4283-9752-9BBD16C3F40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850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FA8E-2F88-4B98-83D0-53DB04DEE8E4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0C6BD-6081-43B2-901B-FE1C0B21A6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996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570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1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71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455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831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46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24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07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33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496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40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03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10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290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8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79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013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71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886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871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48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31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4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2548D7-B779-D6BC-4567-D0022DC4CD12}"/>
              </a:ext>
            </a:extLst>
          </p:cNvPr>
          <p:cNvSpPr/>
          <p:nvPr userDrawn="1"/>
        </p:nvSpPr>
        <p:spPr>
          <a:xfrm>
            <a:off x="2363638" y="3976777"/>
            <a:ext cx="4106173" cy="1078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401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92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255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64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523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84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52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8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4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60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5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2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9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1" r:id="rId2"/>
    <p:sldLayoutId id="2147483663" r:id="rId3"/>
    <p:sldLayoutId id="2147483664" r:id="rId4"/>
    <p:sldLayoutId id="2147483697" r:id="rId5"/>
    <p:sldLayoutId id="2147483698" r:id="rId6"/>
    <p:sldLayoutId id="2147483699" r:id="rId7"/>
    <p:sldLayoutId id="2147483662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8" r:id="rId28"/>
    <p:sldLayoutId id="2147483689" r:id="rId29"/>
    <p:sldLayoutId id="2147483692" r:id="rId30"/>
    <p:sldLayoutId id="2147483690" r:id="rId31"/>
    <p:sldLayoutId id="2147483694" r:id="rId32"/>
    <p:sldLayoutId id="2147483695" r:id="rId33"/>
    <p:sldLayoutId id="2147483696" r:id="rId34"/>
    <p:sldLayoutId id="2147483691" r:id="rId35"/>
    <p:sldLayoutId id="2147483693" r:id="rId3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58F4762-22EA-5CF3-03FB-F8CD12ED25D6}"/>
              </a:ext>
            </a:extLst>
          </p:cNvPr>
          <p:cNvSpPr txBox="1"/>
          <p:nvPr/>
        </p:nvSpPr>
        <p:spPr>
          <a:xfrm>
            <a:off x="539749" y="1746997"/>
            <a:ext cx="80644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0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ELLIPSIS DRIVE</a:t>
            </a:r>
            <a:endParaRPr lang="es-MX" sz="40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80DB93-635F-E1C6-2B6C-5C4BD4583BD6}"/>
              </a:ext>
            </a:extLst>
          </p:cNvPr>
          <p:cNvSpPr txBox="1"/>
          <p:nvPr/>
        </p:nvSpPr>
        <p:spPr>
          <a:xfrm>
            <a:off x="2286644" y="2571750"/>
            <a:ext cx="45707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Entendimiento general</a:t>
            </a:r>
            <a:endParaRPr lang="es-CO" dirty="0">
              <a:solidFill>
                <a:schemeClr val="bg1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6A3D21-C308-1522-FB10-33BC0F12A277}"/>
              </a:ext>
            </a:extLst>
          </p:cNvPr>
          <p:cNvSpPr txBox="1"/>
          <p:nvPr/>
        </p:nvSpPr>
        <p:spPr>
          <a:xfrm>
            <a:off x="3197643" y="3522509"/>
            <a:ext cx="274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i="1" dirty="0">
                <a:solidFill>
                  <a:schemeClr val="bg1"/>
                </a:solidFill>
                <a:latin typeface="Gill Sans"/>
              </a:rPr>
              <a:t>https://ellipsis-drive.com/</a:t>
            </a:r>
          </a:p>
        </p:txBody>
      </p:sp>
    </p:spTree>
    <p:extLst>
      <p:ext uri="{BB962C8B-B14F-4D97-AF65-F5344CB8AC3E}">
        <p14:creationId xmlns:p14="http://schemas.microsoft.com/office/powerpoint/2010/main" val="32718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6980-0B67-D0FA-A266-4F39F9A9F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8AE5A3-E438-E345-1E81-C6B6F697F906}"/>
              </a:ext>
            </a:extLst>
          </p:cNvPr>
          <p:cNvSpPr txBox="1"/>
          <p:nvPr/>
        </p:nvSpPr>
        <p:spPr>
          <a:xfrm>
            <a:off x="479234" y="1807834"/>
            <a:ext cx="58003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Gill Sans "/>
              </a:rPr>
              <a:t>Spin up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your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spatial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data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catalog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Crear fácilmente un catálogo de datos espaciales escalable y estructurado, listo para análisis de alto rendimiento sin configuración adicional.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err="1">
                <a:solidFill>
                  <a:schemeClr val="bg1"/>
                </a:solidFill>
                <a:latin typeface="Gill Sans "/>
              </a:rPr>
              <a:t>Frictionless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integration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and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collaboration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Se integra con cualquier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stack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, facilitando la colaboración y eliminando problemas de control de versiones.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err="1">
                <a:solidFill>
                  <a:schemeClr val="bg1"/>
                </a:solidFill>
                <a:latin typeface="Gill Sans "/>
              </a:rPr>
              <a:t>Publish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and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visualize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within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minutes</a:t>
            </a: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Publicar, visualizar y compartir datos espaciales en mapas de alto rendimiento en 2D y 3D, sin importar su tamaño.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408625-B508-E98C-32FD-66707CFC7A09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Gill Sans MT" panose="020B0502020104020203" pitchFamily="34" charset="0"/>
              </a:rPr>
              <a:t>DATA SCIENTISTS</a:t>
            </a:r>
            <a:endParaRPr lang="es-MX" sz="1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39CE74-5A6F-DCD0-B33A-509E933B492E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ROL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0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D410A-682C-747A-3C3A-9CAD1F1DC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A04BD6E-3C9E-DC44-A339-0C6EFC160F3E}"/>
              </a:ext>
            </a:extLst>
          </p:cNvPr>
          <p:cNvSpPr txBox="1"/>
          <p:nvPr/>
        </p:nvSpPr>
        <p:spPr>
          <a:xfrm>
            <a:off x="479234" y="1543081"/>
            <a:ext cx="6659696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err="1">
                <a:solidFill>
                  <a:schemeClr val="bg1"/>
                </a:solidFill>
                <a:latin typeface="Gill Sans "/>
              </a:rPr>
              <a:t>Create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your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spatial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data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catalog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Sirve para crear un catálogo de datos espaciales escalable, interoperable y fácilmente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buscable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, con acceso de alto rendimiento desde el primer día, sin necesidad de configuración.</a:t>
            </a:r>
          </a:p>
          <a:p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Gill Sans "/>
              </a:rPr>
              <a:t>Render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your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spatial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data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effectively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Publicar, visualizar e integrar datos geoespaciales como mapas en línea y servicios web, con alto rendimiento en 2D y 3D, sin importar el tamaño de los datos.</a:t>
            </a:r>
          </a:p>
          <a:p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err="1">
                <a:solidFill>
                  <a:schemeClr val="bg1"/>
                </a:solidFill>
                <a:latin typeface="Gill Sans "/>
              </a:rPr>
              <a:t>Seamless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integration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Se integra con cualquier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stack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, permitiendo colaboración sin problemas entre herramientas o protocolos, eliminando la necesidad de gestionar versiones y lanzamientos.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DABCEF2-2B19-3864-0EDA-C1D5F0E193B4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Gill Sans MT" panose="020B0502020104020203" pitchFamily="34" charset="0"/>
              </a:rPr>
              <a:t>DEVELOPERS</a:t>
            </a:r>
            <a:endParaRPr lang="es-MX" sz="1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AD75689-A40C-B922-8556-253E4925C889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ROL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73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6C57-5DEA-48AB-77A9-75D4B67A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72F6081-793B-097F-682A-C5DDFD76D1C0}"/>
              </a:ext>
            </a:extLst>
          </p:cNvPr>
          <p:cNvSpPr txBox="1"/>
          <p:nvPr/>
        </p:nvSpPr>
        <p:spPr>
          <a:xfrm>
            <a:off x="479235" y="1654825"/>
            <a:ext cx="6659695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Gill Sans "/>
              </a:rPr>
              <a:t>A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sample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library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at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your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disposal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Sirve para crear una biblioteca de muestras, destacando los datos y mejorando las conversiones durante demostraciones o pruebas con una experiencia de datos fluida para cualquier cliente o prospecto.</a:t>
            </a:r>
          </a:p>
          <a:p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err="1">
                <a:solidFill>
                  <a:schemeClr val="bg1"/>
                </a:solidFill>
                <a:latin typeface="Gill Sans "/>
              </a:rPr>
              <a:t>Frictionless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and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secure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data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delivery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Asegura la entrega de productos de datos espaciales de manera fluida y segura, garantizando una experiencia de consumo directa y exitosa para nuestros clientes.</a:t>
            </a:r>
          </a:p>
          <a:p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err="1">
                <a:solidFill>
                  <a:schemeClr val="bg1"/>
                </a:solidFill>
                <a:latin typeface="Gill Sans "/>
              </a:rPr>
              <a:t>Selling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subscriptions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Ofrece acceso basado en suscripción a productos de datos, fijando precios, permisos y gestionando suscripciones de manera sencilla.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122134-5257-EBD1-E27A-786C3CCEC997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Gill Sans MT" panose="020B0502020104020203" pitchFamily="34" charset="0"/>
              </a:rPr>
              <a:t>SALES TEAMS</a:t>
            </a:r>
            <a:endParaRPr lang="es-MX" sz="1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36EBAAB-EE94-6D73-2864-86C8192B5DE2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ROL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21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EC9CA-5BFE-A9A8-8259-B895558B2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E782D47-8F33-3AE0-998A-8A6F86DA962F}"/>
              </a:ext>
            </a:extLst>
          </p:cNvPr>
          <p:cNvSpPr txBox="1"/>
          <p:nvPr/>
        </p:nvSpPr>
        <p:spPr>
          <a:xfrm>
            <a:off x="479235" y="1512304"/>
            <a:ext cx="7320706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  <a:latin typeface="Gill Sans "/>
              </a:rPr>
              <a:t>Spin up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your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spatial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data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catalog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Sirve para crear un catálogo de datos espaciales escalable, interoperable y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buscable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, estructurando e indexando datos con una sola carga y proporcionando acceso de alto rendimiento sin necesidad de configuración.</a:t>
            </a:r>
          </a:p>
          <a:p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err="1">
                <a:solidFill>
                  <a:schemeClr val="bg1"/>
                </a:solidFill>
                <a:latin typeface="Gill Sans "/>
              </a:rPr>
              <a:t>Frictionless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integration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and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collaboration</a:t>
            </a:r>
            <a:endParaRPr lang="es-MX" sz="16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Se integra con soluciones GIS y otras herramientas no GIS, garantizando que los datos sean fácilmente consumibles por cualquier audiencia y manteniendo todo sincronizado.</a:t>
            </a:r>
          </a:p>
          <a:p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err="1">
                <a:solidFill>
                  <a:schemeClr val="bg1"/>
                </a:solidFill>
                <a:latin typeface="Gill Sans "/>
              </a:rPr>
              <a:t>Publish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and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visualize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within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minutes</a:t>
            </a: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Publica y visualiza las capas de datos como mapas en línea y servicios web de alto rendimiento, sin importar el tamaño de los datos, en 2D y 3D con solo arrastrar y soltar los archivos.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0A90E6-E98C-D7D4-85A0-389E29A605C9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Gill Sans MT" panose="020B0502020104020203" pitchFamily="34" charset="0"/>
              </a:rPr>
              <a:t>GIS SPECIALISTS</a:t>
            </a:r>
            <a:endParaRPr lang="es-MX" sz="1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2F2D8C-79D7-6653-0E54-96D305EA4FFC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ROL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2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118F6637-4CC5-2A01-FA35-66D879194BAB}"/>
              </a:ext>
            </a:extLst>
          </p:cNvPr>
          <p:cNvSpPr txBox="1"/>
          <p:nvPr/>
        </p:nvSpPr>
        <p:spPr>
          <a:xfrm>
            <a:off x="225846" y="1899455"/>
            <a:ext cx="42610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INDUSTRIAS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8C6908-5426-F342-F966-58F15B588CFA}"/>
              </a:ext>
            </a:extLst>
          </p:cNvPr>
          <p:cNvSpPr txBox="1"/>
          <p:nvPr/>
        </p:nvSpPr>
        <p:spPr>
          <a:xfrm>
            <a:off x="225846" y="2592716"/>
            <a:ext cx="40156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Gill Sans"/>
              </a:rPr>
              <a:t>Estas industrias se benefician de </a:t>
            </a:r>
            <a:r>
              <a:rPr lang="es-MX" sz="1400" dirty="0" err="1">
                <a:solidFill>
                  <a:schemeClr val="bg1"/>
                </a:solidFill>
                <a:latin typeface="Gill Sans"/>
              </a:rPr>
              <a:t>Ellipsis</a:t>
            </a:r>
            <a:r>
              <a:rPr lang="es-MX" sz="1400" dirty="0">
                <a:solidFill>
                  <a:schemeClr val="bg1"/>
                </a:solidFill>
                <a:latin typeface="Gill Sans"/>
              </a:rPr>
              <a:t> Drive para manejar grandes volúmenes de datos espaciales y ofrecer soluciones integradas para análisis y toma de decisiones.</a:t>
            </a:r>
            <a:endParaRPr lang="es-CO" sz="140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147B95-043E-7205-87FB-F0333F0C2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282" y="478870"/>
            <a:ext cx="3770842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Agricultura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Energía y recursos naturales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Seguros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Defensa y seguridad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Telecomunicaciones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1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Gobiernos y administración pública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Transporte y logística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Recursos hídricos y medio ambiente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>
                <a:ln>
                  <a:noFill/>
                </a:ln>
                <a:effectLst/>
                <a:latin typeface="Gill Sans"/>
              </a:rPr>
              <a:t>Inteligencia espacial y análisis de datos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1400" b="0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b="1" i="0" u="none" strike="noStrike" cap="none" normalizeH="0" baseline="0" dirty="0" err="1">
                <a:ln>
                  <a:noFill/>
                </a:ln>
                <a:effectLst/>
                <a:latin typeface="Gill Sans"/>
              </a:rPr>
              <a:t>Retail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effectLst/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973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E39A-FED9-A793-9B2F-3DB15985F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8DF6977C-38A5-7338-C63F-CBBB466DE270}"/>
              </a:ext>
            </a:extLst>
          </p:cNvPr>
          <p:cNvSpPr txBox="1"/>
          <p:nvPr/>
        </p:nvSpPr>
        <p:spPr>
          <a:xfrm>
            <a:off x="1" y="59557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PARTNERS ALMACENAMIENTO 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C5BCA2-A2DF-5280-3BEA-9B7127BA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47" r="4271"/>
          <a:stretch/>
        </p:blipFill>
        <p:spPr>
          <a:xfrm>
            <a:off x="547539" y="1665892"/>
            <a:ext cx="8070957" cy="12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1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1233F-B55F-54A7-D941-5D5BEA66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3A6ECAC-484B-2776-8DCB-66166B0DC69A}"/>
              </a:ext>
            </a:extLst>
          </p:cNvPr>
          <p:cNvSpPr txBox="1"/>
          <p:nvPr/>
        </p:nvSpPr>
        <p:spPr>
          <a:xfrm>
            <a:off x="0" y="25042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PARTNERS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CE905A-E823-50C2-C63F-66330F61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20" y="916171"/>
            <a:ext cx="7491160" cy="7534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629648-1D07-F074-15C5-467F8BEC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19" y="1669617"/>
            <a:ext cx="7714620" cy="7138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A49AA1-A7B8-B8BF-90CE-C393EACE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64" y="2383456"/>
            <a:ext cx="8312729" cy="5882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C4C091-982D-5A7A-BE0A-FC04A277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52" y="2966776"/>
            <a:ext cx="7863552" cy="71880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474DB8C-B8F5-D7E0-DC13-6C1C7A0FE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69" y="3629768"/>
            <a:ext cx="8002117" cy="59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98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2C7DE1F-C93E-8878-FBF9-CF147C3F67D2}"/>
              </a:ext>
            </a:extLst>
          </p:cNvPr>
          <p:cNvSpPr txBox="1"/>
          <p:nvPr/>
        </p:nvSpPr>
        <p:spPr>
          <a:xfrm>
            <a:off x="0" y="25042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PARTNERS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E511168-0D99-AFAA-9022-9BC223D7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6" y="1028672"/>
            <a:ext cx="7638387" cy="7361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17FE33-B3EF-5FA5-FA2D-546FBFCB6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2" y="1702919"/>
            <a:ext cx="7889534" cy="67550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68592D6-EB6C-9EB9-BCE4-C33587631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26" y="2542988"/>
            <a:ext cx="8175324" cy="60622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CEAEE8-BE3D-DD83-82B5-C34ED35AE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49" y="3147297"/>
            <a:ext cx="8218627" cy="8313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1A9AAAC-AAB0-F1F7-055F-345F885844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8623"/>
          <a:stretch/>
        </p:blipFill>
        <p:spPr>
          <a:xfrm>
            <a:off x="2702126" y="3903552"/>
            <a:ext cx="4111227" cy="7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4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F488-1188-747A-9604-F1489984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C5072D7-7F19-9FE5-9F95-EC5C432F6672}"/>
              </a:ext>
            </a:extLst>
          </p:cNvPr>
          <p:cNvSpPr txBox="1"/>
          <p:nvPr/>
        </p:nvSpPr>
        <p:spPr>
          <a:xfrm>
            <a:off x="301083" y="342535"/>
            <a:ext cx="4744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PRECIOS COMERCIALES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0B1779-7EEB-BBFC-3009-61EA1880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54" y="2403303"/>
            <a:ext cx="2823257" cy="20438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E643EA-1DF9-AEAA-7EB4-6323007C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66" y="542127"/>
            <a:ext cx="2558725" cy="390500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C32FCA1-D02C-043E-7F8F-70DBB2425E82}"/>
              </a:ext>
            </a:extLst>
          </p:cNvPr>
          <p:cNvSpPr txBox="1"/>
          <p:nvPr/>
        </p:nvSpPr>
        <p:spPr>
          <a:xfrm>
            <a:off x="301083" y="1419753"/>
            <a:ext cx="3487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defRPr b="1" i="0">
                <a:solidFill>
                  <a:schemeClr val="bg1"/>
                </a:solidFill>
                <a:effectLst/>
                <a:latin typeface="Gill Sans MT" panose="020B0502020104020203" pitchFamily="34" charset="0"/>
              </a:defRPr>
            </a:lvl1pPr>
          </a:lstStyle>
          <a:p>
            <a:r>
              <a:rPr lang="es-MX" dirty="0"/>
              <a:t>DESPLIEGUE PRIVADO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4AE03B-C7DF-FBE0-B89C-C09E1C61FBA2}"/>
              </a:ext>
            </a:extLst>
          </p:cNvPr>
          <p:cNvSpPr txBox="1"/>
          <p:nvPr/>
        </p:nvSpPr>
        <p:spPr>
          <a:xfrm>
            <a:off x="301083" y="17890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i="1" dirty="0">
                <a:solidFill>
                  <a:schemeClr val="bg1"/>
                </a:solidFill>
              </a:rPr>
              <a:t>https://ellipsis-drive.com/getting-started/</a:t>
            </a:r>
          </a:p>
        </p:txBody>
      </p:sp>
    </p:spTree>
    <p:extLst>
      <p:ext uri="{BB962C8B-B14F-4D97-AF65-F5344CB8AC3E}">
        <p14:creationId xmlns:p14="http://schemas.microsoft.com/office/powerpoint/2010/main" val="2248469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BB225-EDC4-D89A-8274-6B5C11380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137281E-08B6-0040-E805-307AD3E74E20}"/>
              </a:ext>
            </a:extLst>
          </p:cNvPr>
          <p:cNvSpPr txBox="1"/>
          <p:nvPr/>
        </p:nvSpPr>
        <p:spPr>
          <a:xfrm>
            <a:off x="301083" y="342535"/>
            <a:ext cx="4744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PRECIOS COMERCIALES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F462DC-2E61-06C4-959B-1B9581CD24A4}"/>
              </a:ext>
            </a:extLst>
          </p:cNvPr>
          <p:cNvSpPr txBox="1"/>
          <p:nvPr/>
        </p:nvSpPr>
        <p:spPr>
          <a:xfrm>
            <a:off x="301082" y="1419753"/>
            <a:ext cx="4744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CO" b="1" i="0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ADQUIRIR UNA LICENCIA ANUAL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AD89566-9F22-D7BD-B559-97D57E093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90" y="1786332"/>
            <a:ext cx="438944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La versión privada de </a:t>
            </a:r>
            <a:r>
              <a:rPr kumimoji="0" lang="es-CO" altLang="es-CO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Ellipsis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Drive se ofrece bajo una licencia anual, con una tarifa calculada según el volumen de almacenamiento y la escala de implementación.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La tarifa se paga trimestralmente, con niveles aplicados de acuerdo con el volumen y la escala de los datos.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8920426-80AC-24A5-5354-FB6090E3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25" y="465557"/>
            <a:ext cx="3425902" cy="12229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BD9191-00D4-195D-F1E1-586B37A9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725" y="1811555"/>
            <a:ext cx="3425902" cy="12229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303B0A8-76BF-5BA5-C228-D7C4A11D3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25" y="3168574"/>
            <a:ext cx="3425902" cy="118444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228DA0F-8A4A-F33E-20AE-AFD7F1473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29" y="3052086"/>
            <a:ext cx="3519116" cy="14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8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1">
            <a:extLst>
              <a:ext uri="{FF2B5EF4-FFF2-40B4-BE49-F238E27FC236}">
                <a16:creationId xmlns:a16="http://schemas.microsoft.com/office/drawing/2014/main" id="{57DF910D-5ACB-6EA9-F235-B5BFB4A38862}"/>
              </a:ext>
            </a:extLst>
          </p:cNvPr>
          <p:cNvSpPr txBox="1"/>
          <p:nvPr/>
        </p:nvSpPr>
        <p:spPr>
          <a:xfrm>
            <a:off x="771181" y="2279362"/>
            <a:ext cx="29084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CONTENIDO</a:t>
            </a:r>
            <a:endParaRPr lang="es-MX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8BE967A-CFD3-5821-5137-42717C34AAB8}"/>
              </a:ext>
            </a:extLst>
          </p:cNvPr>
          <p:cNvSpPr txBox="1"/>
          <p:nvPr/>
        </p:nvSpPr>
        <p:spPr>
          <a:xfrm>
            <a:off x="4753366" y="1059290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F47625E3-2A11-F815-8D45-444BD43B4486}"/>
              </a:ext>
            </a:extLst>
          </p:cNvPr>
          <p:cNvSpPr txBox="1"/>
          <p:nvPr/>
        </p:nvSpPr>
        <p:spPr>
          <a:xfrm>
            <a:off x="4753366" y="1504605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B6B5484-68F7-F517-07CD-07F84F18F5BE}"/>
              </a:ext>
            </a:extLst>
          </p:cNvPr>
          <p:cNvSpPr txBox="1"/>
          <p:nvPr/>
        </p:nvSpPr>
        <p:spPr>
          <a:xfrm>
            <a:off x="4753366" y="1961520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0EB6BEF-7EAB-D213-88A8-E9BBB4E8A4C4}"/>
              </a:ext>
            </a:extLst>
          </p:cNvPr>
          <p:cNvSpPr txBox="1"/>
          <p:nvPr/>
        </p:nvSpPr>
        <p:spPr>
          <a:xfrm>
            <a:off x="4753366" y="2395235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B05312EF-6729-F0A1-C278-FD2AB28DF2F3}"/>
              </a:ext>
            </a:extLst>
          </p:cNvPr>
          <p:cNvSpPr txBox="1"/>
          <p:nvPr/>
        </p:nvSpPr>
        <p:spPr>
          <a:xfrm>
            <a:off x="4753366" y="2834895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7ABE05A-F7AC-DDAC-6B83-BD8D3C4FCFDF}"/>
              </a:ext>
            </a:extLst>
          </p:cNvPr>
          <p:cNvSpPr txBox="1"/>
          <p:nvPr/>
        </p:nvSpPr>
        <p:spPr>
          <a:xfrm>
            <a:off x="4753366" y="3285865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470B8642-38C9-5A7F-9F2C-2EFD663E3BA9}"/>
              </a:ext>
            </a:extLst>
          </p:cNvPr>
          <p:cNvSpPr txBox="1"/>
          <p:nvPr/>
        </p:nvSpPr>
        <p:spPr>
          <a:xfrm>
            <a:off x="5291248" y="1087420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SOBRE ELLIPSIS DRIVE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FE14092B-DD0D-0169-1188-6BB3A3847DE0}"/>
              </a:ext>
            </a:extLst>
          </p:cNvPr>
          <p:cNvSpPr txBox="1"/>
          <p:nvPr/>
        </p:nvSpPr>
        <p:spPr>
          <a:xfrm>
            <a:off x="5291247" y="1532735"/>
            <a:ext cx="3334959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SOLUCIONES POR INDUSTRIA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A9F7A1C3-2721-A4B3-B71A-CE46B7CE6C6E}"/>
              </a:ext>
            </a:extLst>
          </p:cNvPr>
          <p:cNvSpPr txBox="1"/>
          <p:nvPr/>
        </p:nvSpPr>
        <p:spPr>
          <a:xfrm>
            <a:off x="5291248" y="1978050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SOLUCIONES POR ROL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233C644E-1BCF-F00D-C53D-2C6985717E37}"/>
              </a:ext>
            </a:extLst>
          </p:cNvPr>
          <p:cNvSpPr txBox="1"/>
          <p:nvPr/>
        </p:nvSpPr>
        <p:spPr>
          <a:xfrm>
            <a:off x="5291248" y="2423365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INDUSTRIAS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EA2C7D96-079D-DBCA-FB36-8266DCE3B430}"/>
              </a:ext>
            </a:extLst>
          </p:cNvPr>
          <p:cNvSpPr txBox="1"/>
          <p:nvPr/>
        </p:nvSpPr>
        <p:spPr>
          <a:xfrm>
            <a:off x="5303309" y="3313995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PRECIOS COMERCIALES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DAF6EAF5-7378-7A79-4448-D93468598284}"/>
              </a:ext>
            </a:extLst>
          </p:cNvPr>
          <p:cNvSpPr txBox="1"/>
          <p:nvPr/>
        </p:nvSpPr>
        <p:spPr>
          <a:xfrm>
            <a:off x="5303309" y="3759310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PROCESO Y ALCANCES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A48EDBDA-CB06-363C-7E83-9445BE35F753}"/>
              </a:ext>
            </a:extLst>
          </p:cNvPr>
          <p:cNvSpPr txBox="1"/>
          <p:nvPr/>
        </p:nvSpPr>
        <p:spPr>
          <a:xfrm>
            <a:off x="5303309" y="2868680"/>
            <a:ext cx="314662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PARTNERS ALMACENAMIENTO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516BF795-6585-0C9A-C181-61189FA3AF55}"/>
              </a:ext>
            </a:extLst>
          </p:cNvPr>
          <p:cNvSpPr txBox="1"/>
          <p:nvPr/>
        </p:nvSpPr>
        <p:spPr>
          <a:xfrm>
            <a:off x="4753366" y="3731180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289807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DD09-7365-5EF3-DDA4-A1A7E62F9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7F7669-BFD5-4480-DEC2-9334DEBE2712}"/>
              </a:ext>
            </a:extLst>
          </p:cNvPr>
          <p:cNvSpPr txBox="1"/>
          <p:nvPr/>
        </p:nvSpPr>
        <p:spPr>
          <a:xfrm>
            <a:off x="301083" y="342535"/>
            <a:ext cx="4744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PRECIOS COMERCIALES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34C5F2-39F9-9C17-5609-842114B964ED}"/>
              </a:ext>
            </a:extLst>
          </p:cNvPr>
          <p:cNvSpPr txBox="1"/>
          <p:nvPr/>
        </p:nvSpPr>
        <p:spPr>
          <a:xfrm>
            <a:off x="301082" y="1419753"/>
            <a:ext cx="437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CO" b="1" i="0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ADQUIRIR UNA LICENCIA ANUAL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FEA51E-0666-B277-40FA-7648D2EBF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24" y="1833086"/>
            <a:ext cx="811314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* El volumen de almacenamiento se calcula como un promedio mensual para compensar los picos en la carga de datos.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** Un nodo puede atender alrededor de 100 usuarios simultáneos y 3000 solicitudes por minuto.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F2DAA8-441E-A851-4A65-31B39BE8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62" y="2710838"/>
            <a:ext cx="7298675" cy="16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9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0C363-A70E-14C4-5D8F-1303A2E0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F9682E4-2AAF-43C9-926E-B3B2D25057BA}"/>
              </a:ext>
            </a:extLst>
          </p:cNvPr>
          <p:cNvSpPr txBox="1"/>
          <p:nvPr/>
        </p:nvSpPr>
        <p:spPr>
          <a:xfrm>
            <a:off x="301083" y="342535"/>
            <a:ext cx="4744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PRECIOS COMERCIALES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EFC18C-6E37-E566-92AB-5C789E07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41" y="2123461"/>
            <a:ext cx="2981325" cy="20859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285E9B-46E6-65E3-10B9-7CA37CDA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66" y="1484906"/>
            <a:ext cx="2991267" cy="272453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8C74996-9B56-D577-5635-A8BD42A1D018}"/>
              </a:ext>
            </a:extLst>
          </p:cNvPr>
          <p:cNvSpPr txBox="1"/>
          <p:nvPr/>
        </p:nvSpPr>
        <p:spPr>
          <a:xfrm>
            <a:off x="301083" y="1419753"/>
            <a:ext cx="3487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defRPr b="1" i="0">
                <a:solidFill>
                  <a:schemeClr val="bg1"/>
                </a:solidFill>
                <a:effectLst/>
                <a:latin typeface="Gill Sans MT" panose="020B0502020104020203" pitchFamily="34" charset="0"/>
              </a:defRPr>
            </a:lvl1pPr>
          </a:lstStyle>
          <a:p>
            <a:r>
              <a:rPr lang="es-MX" dirty="0"/>
              <a:t>SAAS INSTANTÁNEO</a:t>
            </a:r>
          </a:p>
        </p:txBody>
      </p:sp>
    </p:spTree>
    <p:extLst>
      <p:ext uri="{BB962C8B-B14F-4D97-AF65-F5344CB8AC3E}">
        <p14:creationId xmlns:p14="http://schemas.microsoft.com/office/powerpoint/2010/main" val="1142610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B0F3C-0E7E-C49A-A335-8C9C9376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C5E870-34D6-AE97-EE79-EE0FDA68B089}"/>
              </a:ext>
            </a:extLst>
          </p:cNvPr>
          <p:cNvSpPr txBox="1"/>
          <p:nvPr/>
        </p:nvSpPr>
        <p:spPr>
          <a:xfrm>
            <a:off x="301083" y="342535"/>
            <a:ext cx="4744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PRECIOS COMERCIALES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13AF8A-2285-785B-8E2F-5CE8CC73C786}"/>
              </a:ext>
            </a:extLst>
          </p:cNvPr>
          <p:cNvSpPr txBox="1"/>
          <p:nvPr/>
        </p:nvSpPr>
        <p:spPr>
          <a:xfrm>
            <a:off x="301082" y="1419753"/>
            <a:ext cx="4909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MX" b="1" i="0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PAGA POR EL ALMACENAMIENTO QUE NECESITAS</a:t>
            </a:r>
            <a:endParaRPr lang="es-CO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186381C-B8F2-8350-C929-7272C7BEE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79" y="2270471"/>
            <a:ext cx="43894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Ellipsis</a:t>
            </a:r>
            <a:r>
              <a:rPr kumimoji="0" lang="es-MX" altLang="es-CO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Drive aplica una tarifa mensual simple en función del espacio de almacenamiento reservado.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Los usuarios pueden aumentar o reducir el almacenamiento según sus necesidades.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s-MX" altLang="es-CO" sz="1200" dirty="0">
              <a:solidFill>
                <a:schemeClr val="bg1"/>
              </a:solidFill>
              <a:latin typeface="Gill San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Las tarifas se recalculan y ajustan automáticamente con cada cambio en el almacenamiento reservado.</a:t>
            </a:r>
            <a:endParaRPr kumimoji="0" lang="es-CO" altLang="es-CO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BC9B23-25B6-4AF8-93DD-3F9E19F8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104" y="1210196"/>
            <a:ext cx="2881714" cy="7621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BD50C8-2FAD-E15A-65CA-AAEC4A64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04" y="2286575"/>
            <a:ext cx="2876951" cy="7906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8DEFE70-D605-4F23-918B-9369289D3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867" y="3332155"/>
            <a:ext cx="2876951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96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34E4-C413-2D10-8766-F54A1F16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41EF23-BEEB-D221-04E4-FFCCD66096E8}"/>
              </a:ext>
            </a:extLst>
          </p:cNvPr>
          <p:cNvSpPr txBox="1"/>
          <p:nvPr/>
        </p:nvSpPr>
        <p:spPr>
          <a:xfrm>
            <a:off x="301083" y="342535"/>
            <a:ext cx="4744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PRECIOS COMERCIALES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265B1E-6BDA-A4A8-9736-0003C2570EF7}"/>
              </a:ext>
            </a:extLst>
          </p:cNvPr>
          <p:cNvSpPr txBox="1"/>
          <p:nvPr/>
        </p:nvSpPr>
        <p:spPr>
          <a:xfrm>
            <a:off x="301082" y="1419753"/>
            <a:ext cx="438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CO" b="1" dirty="0">
                <a:solidFill>
                  <a:schemeClr val="bg1"/>
                </a:solidFill>
                <a:latin typeface="Gill Sans MT" panose="020B0502020104020203" pitchFamily="34" charset="0"/>
              </a:rPr>
              <a:t>PLANES DE ALMACENAMIENTO</a:t>
            </a:r>
            <a:endParaRPr lang="es-CO" b="1" i="0" dirty="0">
              <a:solidFill>
                <a:schemeClr val="bg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29D8EC-2DE5-C69A-2A16-73CF675A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04" y="2749797"/>
            <a:ext cx="7557025" cy="16877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B97C10-1C90-89D4-F2E6-9A3957E0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97" y="489245"/>
            <a:ext cx="3094429" cy="20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95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3BEB-C511-3269-157B-16BF6444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478F19A-E5D6-CF9D-3005-3804065E8EB8}"/>
              </a:ext>
            </a:extLst>
          </p:cNvPr>
          <p:cNvSpPr txBox="1"/>
          <p:nvPr/>
        </p:nvSpPr>
        <p:spPr>
          <a:xfrm>
            <a:off x="489857" y="803572"/>
            <a:ext cx="4082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dirty="0">
                <a:solidFill>
                  <a:srgbClr val="FFC000"/>
                </a:solidFill>
              </a:rPr>
              <a:t>PROCESO Y ALCANCES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D18532-6BE8-D456-4120-CB8637B2EF83}"/>
              </a:ext>
            </a:extLst>
          </p:cNvPr>
          <p:cNvSpPr txBox="1"/>
          <p:nvPr/>
        </p:nvSpPr>
        <p:spPr>
          <a:xfrm>
            <a:off x="754912" y="2081392"/>
            <a:ext cx="6350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  <a:latin typeface="Gill Sans"/>
              </a:rPr>
              <a:t>Link directo a la sección de </a:t>
            </a:r>
            <a:r>
              <a:rPr lang="es-CO" sz="1600" dirty="0" err="1">
                <a:solidFill>
                  <a:schemeClr val="bg1"/>
                </a:solidFill>
                <a:latin typeface="Gill Sans"/>
              </a:rPr>
              <a:t>developers</a:t>
            </a:r>
            <a:endParaRPr lang="es-CO" sz="1600" dirty="0">
              <a:solidFill>
                <a:schemeClr val="bg1"/>
              </a:solidFill>
              <a:latin typeface="Gill Sans"/>
            </a:endParaRPr>
          </a:p>
          <a:p>
            <a:r>
              <a:rPr lang="es-CO" sz="1600" i="1" dirty="0">
                <a:solidFill>
                  <a:schemeClr val="bg1"/>
                </a:solidFill>
                <a:latin typeface="Gill Sans"/>
              </a:rPr>
              <a:t>https://ellipsis-drive.com/solution/developers-and-data-engineers/</a:t>
            </a:r>
          </a:p>
        </p:txBody>
      </p:sp>
    </p:spTree>
    <p:extLst>
      <p:ext uri="{BB962C8B-B14F-4D97-AF65-F5344CB8AC3E}">
        <p14:creationId xmlns:p14="http://schemas.microsoft.com/office/powerpoint/2010/main" val="351583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0263-068B-7891-C3B9-9BB15A8D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339052-530C-8C0F-98BC-C3A25C159510}"/>
              </a:ext>
            </a:extLst>
          </p:cNvPr>
          <p:cNvSpPr txBox="1"/>
          <p:nvPr/>
        </p:nvSpPr>
        <p:spPr>
          <a:xfrm>
            <a:off x="4852538" y="1986975"/>
            <a:ext cx="245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Javier Andrés Luis González 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77A10E-1141-C1F3-5958-C2AB07C74EBB}"/>
              </a:ext>
            </a:extLst>
          </p:cNvPr>
          <p:cNvSpPr txBox="1"/>
          <p:nvPr/>
        </p:nvSpPr>
        <p:spPr>
          <a:xfrm>
            <a:off x="4852538" y="2571750"/>
            <a:ext cx="245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jluis@procalculo.com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78E95C-DB7B-D9F5-D44B-14C05EB35739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02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6BE80E-9E56-0A8A-C83E-A5BDF65FE063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BD322B92-79F5-4833-1242-9A013CBB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8" y="1149007"/>
            <a:ext cx="2845485" cy="28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5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6D61A46-7E81-3A25-B267-5ED73E729944}"/>
              </a:ext>
            </a:extLst>
          </p:cNvPr>
          <p:cNvSpPr txBox="1"/>
          <p:nvPr/>
        </p:nvSpPr>
        <p:spPr>
          <a:xfrm>
            <a:off x="275422" y="595575"/>
            <a:ext cx="4098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Sobre </a:t>
            </a:r>
            <a:r>
              <a:rPr lang="es-MX" sz="3200" b="1" dirty="0" err="1">
                <a:solidFill>
                  <a:srgbClr val="FFC000"/>
                </a:solidFill>
                <a:latin typeface="Gill Sans MT" panose="020B0502020104020203" pitchFamily="34" charset="0"/>
              </a:rPr>
              <a:t>Ellipsis</a:t>
            </a:r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 Drive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7E95F55-4A37-6A4F-8AC4-63A90070661A}"/>
              </a:ext>
            </a:extLst>
          </p:cNvPr>
          <p:cNvSpPr txBox="1"/>
          <p:nvPr/>
        </p:nvSpPr>
        <p:spPr>
          <a:xfrm>
            <a:off x="479235" y="1395662"/>
            <a:ext cx="302398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Es una plataforma diseñada para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gestionar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almacenar 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colaborar con datos geoespaciales </a:t>
            </a: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como: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mapas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imágenes satelitales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datos de modelos digitales</a:t>
            </a: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en un entorno en la nube. </a:t>
            </a:r>
          </a:p>
          <a:p>
            <a:r>
              <a:rPr lang="es-MX" sz="1400" dirty="0">
                <a:solidFill>
                  <a:schemeClr val="bg1"/>
                </a:solidFill>
                <a:latin typeface="Gill Sans "/>
              </a:rPr>
              <a:t>Facilita la organización de grandes volúmenes de datos espaciales en un solo espacio accesible, permitiendo una gestión y visualización eficientes.</a:t>
            </a:r>
            <a:endParaRPr lang="es-CO" sz="1400" dirty="0">
              <a:solidFill>
                <a:schemeClr val="bg1"/>
              </a:solidFill>
              <a:latin typeface="Gill Sans 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CA77C3-2DD0-5AFA-1102-EAEFBF96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67" y="1365518"/>
            <a:ext cx="5161550" cy="241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9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380BF-9AF1-753E-FD74-232304214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DF162A73-8338-B26B-BFF4-E7F4F7A7AB2C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INDUSTRIA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77094F-DC9D-331F-C953-BB6DB6A4363C}"/>
              </a:ext>
            </a:extLst>
          </p:cNvPr>
          <p:cNvSpPr txBox="1"/>
          <p:nvPr/>
        </p:nvSpPr>
        <p:spPr>
          <a:xfrm>
            <a:off x="479235" y="1549682"/>
            <a:ext cx="4169883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 err="1">
                <a:solidFill>
                  <a:schemeClr val="bg1"/>
                </a:solidFill>
                <a:latin typeface="Gill Sans "/>
              </a:rPr>
              <a:t>Make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efficient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use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of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600" dirty="0" err="1">
                <a:solidFill>
                  <a:schemeClr val="bg1"/>
                </a:solidFill>
                <a:latin typeface="Gill Sans "/>
              </a:rPr>
              <a:t>your</a:t>
            </a:r>
            <a:r>
              <a:rPr lang="es-MX" sz="1600" dirty="0">
                <a:solidFill>
                  <a:schemeClr val="bg1"/>
                </a:solidFill>
                <a:latin typeface="Gill Sans "/>
              </a:rPr>
              <a:t>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Optimiza la gestión de datos espaciales, haciéndola eficiente y rentable.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Permite a equipos, clientes y productos beneficiarse de grandes cantidades de datos espaciales.</a:t>
            </a:r>
          </a:p>
          <a:p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 err="1">
                <a:solidFill>
                  <a:schemeClr val="bg1"/>
                </a:solidFill>
                <a:latin typeface="Gill Sans "/>
              </a:rPr>
              <a:t>Streamline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your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workflows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Facilita la integración de datos espaciales en modelos y herramientas de análisis mediante un servicio web unificado.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Permite conectar datos espaciales a flujos de trabajo con una sola línea de código, ahorrando tiempo y costos.</a:t>
            </a:r>
          </a:p>
          <a:p>
            <a:endParaRPr lang="es-MX" sz="1400" dirty="0">
              <a:solidFill>
                <a:schemeClr val="bg1"/>
              </a:solidFill>
              <a:latin typeface="Gill Sans 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3D5CE1-E398-3E3E-4233-9993DE0AA8F8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chemeClr val="bg1"/>
                </a:solidFill>
                <a:latin typeface="Gill Sans MT" panose="020B0502020104020203" pitchFamily="34" charset="0"/>
              </a:rPr>
              <a:t>INSURANCE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D60A74B-96F0-9380-C2F3-AC431C1D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254" y="2750005"/>
            <a:ext cx="4265744" cy="17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5B31A-7A5B-F8B3-0145-E99EB005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9DD5314-6641-9E97-F1A0-7584AA39221F}"/>
              </a:ext>
            </a:extLst>
          </p:cNvPr>
          <p:cNvSpPr txBox="1"/>
          <p:nvPr/>
        </p:nvSpPr>
        <p:spPr>
          <a:xfrm>
            <a:off x="479235" y="1654825"/>
            <a:ext cx="450038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 err="1">
                <a:solidFill>
                  <a:schemeClr val="bg1"/>
                </a:solidFill>
                <a:latin typeface="Gill Sans "/>
              </a:rPr>
              <a:t>Put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it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on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a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map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permite visualizar datos de riesgo en mapas web de alto rendimiento.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Los usuarios pueden mapear millones de propiedades directamente desde la base de datos para mejorar productos y servicios sin necesidad de desarrollo adicional.</a:t>
            </a:r>
          </a:p>
          <a:p>
            <a:endParaRPr lang="es-MX" sz="1400" dirty="0">
              <a:solidFill>
                <a:schemeClr val="bg1"/>
              </a:solidFill>
              <a:latin typeface="Gill Sans "/>
            </a:endParaRPr>
          </a:p>
          <a:p>
            <a:r>
              <a:rPr lang="es-MX" sz="1400" dirty="0" err="1">
                <a:solidFill>
                  <a:schemeClr val="bg1"/>
                </a:solidFill>
                <a:latin typeface="Gill Sans "/>
              </a:rPr>
              <a:t>Commercialize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your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Convierte datos almacenados en servidores en un recurso fácil de gestionar y consumir.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Facilita la integración de datos en productos y flujos de trabajo de clientes, aumentando el valor comercial.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36319F-344F-3190-3BFF-E52DD6FD3CDD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chemeClr val="bg1"/>
                </a:solidFill>
                <a:latin typeface="Gill Sans MT" panose="020B0502020104020203" pitchFamily="34" charset="0"/>
              </a:rPr>
              <a:t>INSURANCE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FF15FE-06DF-B17B-3542-9636ED9D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499" y="1384427"/>
            <a:ext cx="2632220" cy="14846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2FE2FE-EE15-FFC1-BB64-6004D005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99" y="2924365"/>
            <a:ext cx="2661795" cy="150835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845C818-D53E-243E-F2D8-6D422B29C7EB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INDUSTRIA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7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140D1-75C2-B7A7-1D29-3DB92A361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9CDFD56-1A0A-44D2-CAE3-0255096B17D6}"/>
              </a:ext>
            </a:extLst>
          </p:cNvPr>
          <p:cNvSpPr txBox="1"/>
          <p:nvPr/>
        </p:nvSpPr>
        <p:spPr>
          <a:xfrm>
            <a:off x="479235" y="1692900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bg1"/>
                </a:solidFill>
                <a:latin typeface="Gill Sans "/>
              </a:rPr>
              <a:t>Ellipsis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Drive ofrece una alianza de entrega para operadores de satélites de Observación de la Tierra (EO) para fortalecer la relación con sus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Se encarga de la entrega escalable y el consumo sencillo de los datos EO, actuando como una extensión del sistema actual de los operadores.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Funciona como un canal adicional de distribución que integra los datos EO en flujos de trabajo y aplicaciones, sin necesidad de soluciones personalizadas.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Facilita el acceso a nuevos segmentos de clientes y a diferentes industrias, permitiendo que los operadores compartan datos EO con más facilidad.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9EB370-767D-0FA0-0BEC-33146BA70B27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Gill Sans MT" panose="020B0502020104020203" pitchFamily="34" charset="0"/>
              </a:rPr>
              <a:t>NEW SPACE</a:t>
            </a:r>
            <a:endParaRPr lang="es-MX" sz="1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D455C4-889B-8CF9-22A4-EF78D2B7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63" y="1379706"/>
            <a:ext cx="3086100" cy="29908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D4F942-FFD5-BCB8-8CF7-3DD9B12D92EE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INDUSTRIA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6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2D664-FB96-37DA-EDCE-F8A015B71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5A199D-6EC5-E23E-5D44-30CBBF32749A}"/>
              </a:ext>
            </a:extLst>
          </p:cNvPr>
          <p:cNvSpPr txBox="1"/>
          <p:nvPr/>
        </p:nvSpPr>
        <p:spPr>
          <a:xfrm>
            <a:off x="479235" y="1654825"/>
            <a:ext cx="450038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bg1"/>
                </a:solidFill>
                <a:latin typeface="Gill Sans "/>
              </a:rPr>
              <a:t>Ellipsis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Drive se puede usar como una extensión de infraestructura para proveedores de servicios de segmento terrestre, agregando capacidades de alojamiento, entrega e integración de datos 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Permite ofrecer a los clientes capacidades de alojamiento, entrega e integración de datos EO listas para usar desde el primer día.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Facilita un servicio de segmento terrestre completo y de extremo a extremo, al incluir capacidades completas de gestión de datos 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Ayuda a reducir la rotación de clientes al gestionar la última milla de entrega e integración de datos para los clientes que dependen de datos de satélites EO.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60BA77-ED8D-EE2B-60D0-DD1C33C654BB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Gill Sans MT" panose="020B0502020104020203" pitchFamily="34" charset="0"/>
              </a:rPr>
              <a:t>NEW SPACE</a:t>
            </a:r>
            <a:endParaRPr lang="es-MX" sz="1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F3EECD-BF75-F2BA-034A-4741255DC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699" y="1075815"/>
            <a:ext cx="2558725" cy="34247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749AFCF-754E-14AF-5485-ABF30909C3ED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INDUSTRIA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7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2A8B9-3E76-141B-942F-3A4CE9DA3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AD12BA1-3B2B-6F34-EB47-36363C2D14F4}"/>
              </a:ext>
            </a:extLst>
          </p:cNvPr>
          <p:cNvSpPr txBox="1"/>
          <p:nvPr/>
        </p:nvSpPr>
        <p:spPr>
          <a:xfrm>
            <a:off x="479235" y="1654825"/>
            <a:ext cx="45003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Facilita la entrega de datos a los revendedores de datos EO, simplificando el consumo y la gestión de datos para el comprador y su organización.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Funciona como un método adicional de entrega para revendedores, integrándose en la arquitectura de productos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Permite que cualquier usuario final acceda a productos de datos espaciales 2D y 3D desde cualquier flujo de trabajo o aplicación, facilitando su consumo.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3036A6E-81EE-1509-A727-3D0E125462BB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Gill Sans MT" panose="020B0502020104020203" pitchFamily="34" charset="0"/>
              </a:rPr>
              <a:t>NEW SPACE</a:t>
            </a:r>
            <a:endParaRPr lang="es-MX" sz="1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1F4D087-136A-E05B-A188-A3373516F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362" y="1291734"/>
            <a:ext cx="2814597" cy="310904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8E90413-640C-9D88-A279-311A7F7FA2D9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INDUSTRIA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3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62D4-4403-A528-613E-5430DCD8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0B7B07D-0E6E-FEDE-ED85-DC6EA73EA82A}"/>
              </a:ext>
            </a:extLst>
          </p:cNvPr>
          <p:cNvSpPr txBox="1"/>
          <p:nvPr/>
        </p:nvSpPr>
        <p:spPr>
          <a:xfrm>
            <a:off x="479235" y="1654825"/>
            <a:ext cx="45003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Complementa las tecnologías de los proveedores de análisis espacial, facilitando la creación de inteligencia espacial útil para los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Simplifica el acceso y uso de datos espaciales, permitiendo una gestión optimizada.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1"/>
                </a:solidFill>
                <a:latin typeface="Gill Sans "/>
              </a:rPr>
              <a:t>La plataforma se integra fácilmente con cualquier software, marco o </a:t>
            </a:r>
            <a:r>
              <a:rPr lang="es-MX" sz="1400" dirty="0" err="1">
                <a:solidFill>
                  <a:schemeClr val="bg1"/>
                </a:solidFill>
                <a:latin typeface="Gill Sans "/>
              </a:rPr>
              <a:t>stack</a:t>
            </a:r>
            <a:r>
              <a:rPr lang="es-MX" sz="1400" dirty="0">
                <a:solidFill>
                  <a:schemeClr val="bg1"/>
                </a:solidFill>
                <a:latin typeface="Gill Sans "/>
              </a:rPr>
              <a:t> que los usuarios ya utilizan, mejorando la colaboración y los flujos de entrega de datos.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2D76FC-1321-1560-2499-2B144C9B63A0}"/>
              </a:ext>
            </a:extLst>
          </p:cNvPr>
          <p:cNvSpPr txBox="1"/>
          <p:nvPr/>
        </p:nvSpPr>
        <p:spPr>
          <a:xfrm>
            <a:off x="479235" y="10150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Gill Sans MT" panose="020B0502020104020203" pitchFamily="34" charset="0"/>
              </a:rPr>
              <a:t>NEW SPACE</a:t>
            </a:r>
            <a:endParaRPr lang="es-MX" sz="1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633FC9-8A30-932E-4312-A9BF22C3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513" y="1103406"/>
            <a:ext cx="3096057" cy="31341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240A252-9845-9658-2E81-3574382278EF}"/>
              </a:ext>
            </a:extLst>
          </p:cNvPr>
          <p:cNvSpPr txBox="1"/>
          <p:nvPr/>
        </p:nvSpPr>
        <p:spPr>
          <a:xfrm>
            <a:off x="479234" y="430320"/>
            <a:ext cx="732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SOLUCIONES POR INDUSTRIA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34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9803E0BACB5741867FDBD21981B19A" ma:contentTypeVersion="10" ma:contentTypeDescription="Crear nuevo documento." ma:contentTypeScope="" ma:versionID="dd6cecd6d355c287b39a4ec0d65693d7">
  <xsd:schema xmlns:xsd="http://www.w3.org/2001/XMLSchema" xmlns:xs="http://www.w3.org/2001/XMLSchema" xmlns:p="http://schemas.microsoft.com/office/2006/metadata/properties" xmlns:ns2="2439af39-2744-4b4f-adf3-14f899ccaa7a" xmlns:ns3="89c1ae9a-59fe-4e12-bab6-62ad54f4618e" targetNamespace="http://schemas.microsoft.com/office/2006/metadata/properties" ma:root="true" ma:fieldsID="0eb9c46168027b5d4060ca0d47dfbdf9" ns2:_="" ns3:_="">
    <xsd:import namespace="2439af39-2744-4b4f-adf3-14f899ccaa7a"/>
    <xsd:import namespace="89c1ae9a-59fe-4e12-bab6-62ad54f4618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39af39-2744-4b4f-adf3-14f899ccaa7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53c41436-6811-44c0-bcf6-f6676d8b57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1ae9a-59fe-4e12-bab6-62ad54f4618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d8a7d2-2997-4578-a646-fdbe4af031bc}" ma:internalName="TaxCatchAll" ma:showField="CatchAllData" ma:web="89c1ae9a-59fe-4e12-bab6-62ad54f46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DB78D8-A3CA-46E7-86CA-95243954D1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39af39-2744-4b4f-adf3-14f899ccaa7a"/>
    <ds:schemaRef ds:uri="89c1ae9a-59fe-4e12-bab6-62ad54f46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17E200-BF2A-4CD2-AA61-B91CA77290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3931</TotalTime>
  <Words>1271</Words>
  <Application>Microsoft Office PowerPoint</Application>
  <PresentationFormat>Presentación en pantalla (16:9)</PresentationFormat>
  <Paragraphs>163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Aptos</vt:lpstr>
      <vt:lpstr>Arial</vt:lpstr>
      <vt:lpstr>Gill Sans</vt:lpstr>
      <vt:lpstr>Gill Sans </vt:lpstr>
      <vt:lpstr>Gill Sans MT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Camilo Sierra Puerta</dc:creator>
  <cp:lastModifiedBy>Javier Andres Luis Gonzalez</cp:lastModifiedBy>
  <cp:revision>65</cp:revision>
  <dcterms:created xsi:type="dcterms:W3CDTF">2024-05-15T17:36:38Z</dcterms:created>
  <dcterms:modified xsi:type="dcterms:W3CDTF">2024-11-07T21:07:04Z</dcterms:modified>
</cp:coreProperties>
</file>